
<file path=[Content_Types].xml><?xml version="1.0" encoding="utf-8"?>
<Types xmlns="http://schemas.openxmlformats.org/package/2006/content-types">
  <Default Extension="jpeg" ContentType="image/jpeg"/>
  <Default Extension="JPG" ContentType="image/.jpg"/>
  <Default Extension="png" ContentType="image/png"/>
  <Default Extension="rels" ContentType="application/vnd.openxmlformats-package.relationships+xml"/>
  <Default Extension="xml" ContentType="application/xml"/>
  <Override PartName="/docProps/app.xml" ContentType="application/vnd.openxmlformats-officedocument.extended-properties+xml"/>
  <Override PartName="/docProps/core.xml" ContentType="application/vnd.openxmlformats-package.core-properties+xml"/>
  <Override PartName="/docProps/custom.xml" ContentType="application/vnd.openxmlformats-officedocument.custom-properties+xml"/>
  <Override PartName="/ppt/commentAuthors.xml" ContentType="application/vnd.openxmlformats-officedocument.presentationml.commentAuthors+xml"/>
  <Override PartName="/ppt/handoutMasters/handoutMaster1.xml" ContentType="application/vnd.openxmlformats-officedocument.presentationml.handoutMaster+xml"/>
  <Override PartName="/ppt/notesMasters/notesMaster1.xml" ContentType="application/vnd.openxmlformats-officedocument.presentationml.notesMaster+xml"/>
  <Override PartName="/ppt/notesSlides/notesSlide1.xml" ContentType="application/vnd.openxmlformats-officedocument.presentationml.notesSlide+xml"/>
  <Override PartName="/ppt/presProps.xml" ContentType="application/vnd.openxmlformats-officedocument.presentationml.presProps+xml"/>
  <Override PartName="/ppt/presentation.xml" ContentType="application/vnd.openxmlformats-officedocument.presentationml.presentation.main+xml"/>
  <Override PartName="/ppt/slideLayouts/slideLayout1.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ppt/slideLayouts/slideLayout18.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Masters/slideMaster1.xml" ContentType="application/vnd.openxmlformats-officedocument.presentationml.slideMaster+xml"/>
  <Override PartName="/ppt/slides/slide1.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tableStyles.xml" ContentType="application/vnd.openxmlformats-officedocument.presentationml.tableStyles+xml"/>
  <Override PartName="/ppt/tags/tag1.xml" ContentType="application/vnd.openxmlformats-officedocument.presentationml.tags+xml"/>
  <Override PartName="/ppt/tags/tag10.xml" ContentType="application/vnd.openxmlformats-officedocument.presentationml.tags+xml"/>
  <Override PartName="/ppt/tags/tag100.xml" ContentType="application/vnd.openxmlformats-officedocument.presentationml.tags+xml"/>
  <Override PartName="/ppt/tags/tag101.xml" ContentType="application/vnd.openxmlformats-officedocument.presentationml.tags+xml"/>
  <Override PartName="/ppt/tags/tag102.xml" ContentType="application/vnd.openxmlformats-officedocument.presentationml.tags+xml"/>
  <Override PartName="/ppt/tags/tag103.xml" ContentType="application/vnd.openxmlformats-officedocument.presentationml.tags+xml"/>
  <Override PartName="/ppt/tags/tag104.xml" ContentType="application/vnd.openxmlformats-officedocument.presentationml.tags+xml"/>
  <Override PartName="/ppt/tags/tag105.xml" ContentType="application/vnd.openxmlformats-officedocument.presentationml.tags+xml"/>
  <Override PartName="/ppt/tags/tag106.xml" ContentType="application/vnd.openxmlformats-officedocument.presentationml.tags+xml"/>
  <Override PartName="/ppt/tags/tag107.xml" ContentType="application/vnd.openxmlformats-officedocument.presentationml.tags+xml"/>
  <Override PartName="/ppt/tags/tag108.xml" ContentType="application/vnd.openxmlformats-officedocument.presentationml.tags+xml"/>
  <Override PartName="/ppt/tags/tag109.xml" ContentType="application/vnd.openxmlformats-officedocument.presentationml.tags+xml"/>
  <Override PartName="/ppt/tags/tag11.xml" ContentType="application/vnd.openxmlformats-officedocument.presentationml.tags+xml"/>
  <Override PartName="/ppt/tags/tag110.xml" ContentType="application/vnd.openxmlformats-officedocument.presentationml.tags+xml"/>
  <Override PartName="/ppt/tags/tag111.xml" ContentType="application/vnd.openxmlformats-officedocument.presentationml.tags+xml"/>
  <Override PartName="/ppt/tags/tag112.xml" ContentType="application/vnd.openxmlformats-officedocument.presentationml.tags+xml"/>
  <Override PartName="/ppt/tags/tag113.xml" ContentType="application/vnd.openxmlformats-officedocument.presentationml.tags+xml"/>
  <Override PartName="/ppt/tags/tag114.xml" ContentType="application/vnd.openxmlformats-officedocument.presentationml.tags+xml"/>
  <Override PartName="/ppt/tags/tag115.xml" ContentType="application/vnd.openxmlformats-officedocument.presentationml.tags+xml"/>
  <Override PartName="/ppt/tags/tag116.xml" ContentType="application/vnd.openxmlformats-officedocument.presentationml.tags+xml"/>
  <Override PartName="/ppt/tags/tag117.xml" ContentType="application/vnd.openxmlformats-officedocument.presentationml.tags+xml"/>
  <Override PartName="/ppt/tags/tag118.xml" ContentType="application/vnd.openxmlformats-officedocument.presentationml.tags+xml"/>
  <Override PartName="/ppt/tags/tag119.xml" ContentType="application/vnd.openxmlformats-officedocument.presentationml.tags+xml"/>
  <Override PartName="/ppt/tags/tag12.xml" ContentType="application/vnd.openxmlformats-officedocument.presentationml.tags+xml"/>
  <Override PartName="/ppt/tags/tag120.xml" ContentType="application/vnd.openxmlformats-officedocument.presentationml.tags+xml"/>
  <Override PartName="/ppt/tags/tag121.xml" ContentType="application/vnd.openxmlformats-officedocument.presentationml.tags+xml"/>
  <Override PartName="/ppt/tags/tag122.xml" ContentType="application/vnd.openxmlformats-officedocument.presentationml.tags+xml"/>
  <Override PartName="/ppt/tags/tag123.xml" ContentType="application/vnd.openxmlformats-officedocument.presentationml.tags+xml"/>
  <Override PartName="/ppt/tags/tag124.xml" ContentType="application/vnd.openxmlformats-officedocument.presentationml.tags+xml"/>
  <Override PartName="/ppt/tags/tag125.xml" ContentType="application/vnd.openxmlformats-officedocument.presentationml.tags+xml"/>
  <Override PartName="/ppt/tags/tag126.xml" ContentType="application/vnd.openxmlformats-officedocument.presentationml.tags+xml"/>
  <Override PartName="/ppt/tags/tag127.xml" ContentType="application/vnd.openxmlformats-officedocument.presentationml.tags+xml"/>
  <Override PartName="/ppt/tags/tag128.xml" ContentType="application/vnd.openxmlformats-officedocument.presentationml.tags+xml"/>
  <Override PartName="/ppt/tags/tag129.xml" ContentType="application/vnd.openxmlformats-officedocument.presentationml.tags+xml"/>
  <Override PartName="/ppt/tags/tag13.xml" ContentType="application/vnd.openxmlformats-officedocument.presentationml.tags+xml"/>
  <Override PartName="/ppt/tags/tag130.xml" ContentType="application/vnd.openxmlformats-officedocument.presentationml.tags+xml"/>
  <Override PartName="/ppt/tags/tag131.xml" ContentType="application/vnd.openxmlformats-officedocument.presentationml.tags+xml"/>
  <Override PartName="/ppt/tags/tag132.xml" ContentType="application/vnd.openxmlformats-officedocument.presentationml.tags+xml"/>
  <Override PartName="/ppt/tags/tag133.xml" ContentType="application/vnd.openxmlformats-officedocument.presentationml.tags+xml"/>
  <Override PartName="/ppt/tags/tag134.xml" ContentType="application/vnd.openxmlformats-officedocument.presentationml.tags+xml"/>
  <Override PartName="/ppt/tags/tag135.xml" ContentType="application/vnd.openxmlformats-officedocument.presentationml.tags+xml"/>
  <Override PartName="/ppt/tags/tag136.xml" ContentType="application/vnd.openxmlformats-officedocument.presentationml.tags+xml"/>
  <Override PartName="/ppt/tags/tag137.xml" ContentType="application/vnd.openxmlformats-officedocument.presentationml.tags+xml"/>
  <Override PartName="/ppt/tags/tag138.xml" ContentType="application/vnd.openxmlformats-officedocument.presentationml.tags+xml"/>
  <Override PartName="/ppt/tags/tag139.xml" ContentType="application/vnd.openxmlformats-officedocument.presentationml.tags+xml"/>
  <Override PartName="/ppt/tags/tag14.xml" ContentType="application/vnd.openxmlformats-officedocument.presentationml.tags+xml"/>
  <Override PartName="/ppt/tags/tag140.xml" ContentType="application/vnd.openxmlformats-officedocument.presentationml.tags+xml"/>
  <Override PartName="/ppt/tags/tag141.xml" ContentType="application/vnd.openxmlformats-officedocument.presentationml.tags+xml"/>
  <Override PartName="/ppt/tags/tag142.xml" ContentType="application/vnd.openxmlformats-officedocument.presentationml.tags+xml"/>
  <Override PartName="/ppt/tags/tag143.xml" ContentType="application/vnd.openxmlformats-officedocument.presentationml.tags+xml"/>
  <Override PartName="/ppt/tags/tag144.xml" ContentType="application/vnd.openxmlformats-officedocument.presentationml.tags+xml"/>
  <Override PartName="/ppt/tags/tag145.xml" ContentType="application/vnd.openxmlformats-officedocument.presentationml.tags+xml"/>
  <Override PartName="/ppt/tags/tag146.xml" ContentType="application/vnd.openxmlformats-officedocument.presentationml.tags+xml"/>
  <Override PartName="/ppt/tags/tag147.xml" ContentType="application/vnd.openxmlformats-officedocument.presentationml.tags+xml"/>
  <Override PartName="/ppt/tags/tag148.xml" ContentType="application/vnd.openxmlformats-officedocument.presentationml.tags+xml"/>
  <Override PartName="/ppt/tags/tag149.xml" ContentType="application/vnd.openxmlformats-officedocument.presentationml.tags+xml"/>
  <Override PartName="/ppt/tags/tag15.xml" ContentType="application/vnd.openxmlformats-officedocument.presentationml.tags+xml"/>
  <Override PartName="/ppt/tags/tag150.xml" ContentType="application/vnd.openxmlformats-officedocument.presentationml.tags+xml"/>
  <Override PartName="/ppt/tags/tag151.xml" ContentType="application/vnd.openxmlformats-officedocument.presentationml.tags+xml"/>
  <Override PartName="/ppt/tags/tag152.xml" ContentType="application/vnd.openxmlformats-officedocument.presentationml.tags+xml"/>
  <Override PartName="/ppt/tags/tag153.xml" ContentType="application/vnd.openxmlformats-officedocument.presentationml.tags+xml"/>
  <Override PartName="/ppt/tags/tag154.xml" ContentType="application/vnd.openxmlformats-officedocument.presentationml.tags+xml"/>
  <Override PartName="/ppt/tags/tag155.xml" ContentType="application/vnd.openxmlformats-officedocument.presentationml.tags+xml"/>
  <Override PartName="/ppt/tags/tag156.xml" ContentType="application/vnd.openxmlformats-officedocument.presentationml.tags+xml"/>
  <Override PartName="/ppt/tags/tag157.xml" ContentType="application/vnd.openxmlformats-officedocument.presentationml.tags+xml"/>
  <Override PartName="/ppt/tags/tag158.xml" ContentType="application/vnd.openxmlformats-officedocument.presentationml.tags+xml"/>
  <Override PartName="/ppt/tags/tag159.xml" ContentType="application/vnd.openxmlformats-officedocument.presentationml.tags+xml"/>
  <Override PartName="/ppt/tags/tag16.xml" ContentType="application/vnd.openxmlformats-officedocument.presentationml.tags+xml"/>
  <Override PartName="/ppt/tags/tag160.xml" ContentType="application/vnd.openxmlformats-officedocument.presentationml.tags+xml"/>
  <Override PartName="/ppt/tags/tag161.xml" ContentType="application/vnd.openxmlformats-officedocument.presentationml.tags+xml"/>
  <Override PartName="/ppt/tags/tag162.xml" ContentType="application/vnd.openxmlformats-officedocument.presentationml.tags+xml"/>
  <Override PartName="/ppt/tags/tag163.xml" ContentType="application/vnd.openxmlformats-officedocument.presentationml.tags+xml"/>
  <Override PartName="/ppt/tags/tag164.xml" ContentType="application/vnd.openxmlformats-officedocument.presentationml.tags+xml"/>
  <Override PartName="/ppt/tags/tag165.xml" ContentType="application/vnd.openxmlformats-officedocument.presentationml.tags+xml"/>
  <Override PartName="/ppt/tags/tag166.xml" ContentType="application/vnd.openxmlformats-officedocument.presentationml.tags+xml"/>
  <Override PartName="/ppt/tags/tag167.xml" ContentType="application/vnd.openxmlformats-officedocument.presentationml.tags+xml"/>
  <Override PartName="/ppt/tags/tag168.xml" ContentType="application/vnd.openxmlformats-officedocument.presentationml.tags+xml"/>
  <Override PartName="/ppt/tags/tag169.xml" ContentType="application/vnd.openxmlformats-officedocument.presentationml.tags+xml"/>
  <Override PartName="/ppt/tags/tag17.xml" ContentType="application/vnd.openxmlformats-officedocument.presentationml.tags+xml"/>
  <Override PartName="/ppt/tags/tag170.xml" ContentType="application/vnd.openxmlformats-officedocument.presentationml.tags+xml"/>
  <Override PartName="/ppt/tags/tag171.xml" ContentType="application/vnd.openxmlformats-officedocument.presentationml.tags+xml"/>
  <Override PartName="/ppt/tags/tag172.xml" ContentType="application/vnd.openxmlformats-officedocument.presentationml.tags+xml"/>
  <Override PartName="/ppt/tags/tag173.xml" ContentType="application/vnd.openxmlformats-officedocument.presentationml.tags+xml"/>
  <Override PartName="/ppt/tags/tag174.xml" ContentType="application/vnd.openxmlformats-officedocument.presentationml.tags+xml"/>
  <Override PartName="/ppt/tags/tag175.xml" ContentType="application/vnd.openxmlformats-officedocument.presentationml.tags+xml"/>
  <Override PartName="/ppt/tags/tag176.xml" ContentType="application/vnd.openxmlformats-officedocument.presentationml.tags+xml"/>
  <Override PartName="/ppt/tags/tag177.xml" ContentType="application/vnd.openxmlformats-officedocument.presentationml.tags+xml"/>
  <Override PartName="/ppt/tags/tag178.xml" ContentType="application/vnd.openxmlformats-officedocument.presentationml.tags+xml"/>
  <Override PartName="/ppt/tags/tag179.xml" ContentType="application/vnd.openxmlformats-officedocument.presentationml.tags+xml"/>
  <Override PartName="/ppt/tags/tag18.xml" ContentType="application/vnd.openxmlformats-officedocument.presentationml.tags+xml"/>
  <Override PartName="/ppt/tags/tag180.xml" ContentType="application/vnd.openxmlformats-officedocument.presentationml.tags+xml"/>
  <Override PartName="/ppt/tags/tag181.xml" ContentType="application/vnd.openxmlformats-officedocument.presentationml.tags+xml"/>
  <Override PartName="/ppt/tags/tag182.xml" ContentType="application/vnd.openxmlformats-officedocument.presentationml.tags+xml"/>
  <Override PartName="/ppt/tags/tag183.xml" ContentType="application/vnd.openxmlformats-officedocument.presentationml.tags+xml"/>
  <Override PartName="/ppt/tags/tag184.xml" ContentType="application/vnd.openxmlformats-officedocument.presentationml.tags+xml"/>
  <Override PartName="/ppt/tags/tag185.xml" ContentType="application/vnd.openxmlformats-officedocument.presentationml.tags+xml"/>
  <Override PartName="/ppt/tags/tag186.xml" ContentType="application/vnd.openxmlformats-officedocument.presentationml.tags+xml"/>
  <Override PartName="/ppt/tags/tag187.xml" ContentType="application/vnd.openxmlformats-officedocument.presentationml.tags+xml"/>
  <Override PartName="/ppt/tags/tag188.xml" ContentType="application/vnd.openxmlformats-officedocument.presentationml.tags+xml"/>
  <Override PartName="/ppt/tags/tag189.xml" ContentType="application/vnd.openxmlformats-officedocument.presentationml.tags+xml"/>
  <Override PartName="/ppt/tags/tag19.xml" ContentType="application/vnd.openxmlformats-officedocument.presentationml.tags+xml"/>
  <Override PartName="/ppt/tags/tag190.xml" ContentType="application/vnd.openxmlformats-officedocument.presentationml.tags+xml"/>
  <Override PartName="/ppt/tags/tag191.xml" ContentType="application/vnd.openxmlformats-officedocument.presentationml.tags+xml"/>
  <Override PartName="/ppt/tags/tag192.xml" ContentType="application/vnd.openxmlformats-officedocument.presentationml.tags+xml"/>
  <Override PartName="/ppt/tags/tag193.xml" ContentType="application/vnd.openxmlformats-officedocument.presentationml.tags+xml"/>
  <Override PartName="/ppt/tags/tag194.xml" ContentType="application/vnd.openxmlformats-officedocument.presentationml.tags+xml"/>
  <Override PartName="/ppt/tags/tag195.xml" ContentType="application/vnd.openxmlformats-officedocument.presentationml.tags+xml"/>
  <Override PartName="/ppt/tags/tag196.xml" ContentType="application/vnd.openxmlformats-officedocument.presentationml.tags+xml"/>
  <Override PartName="/ppt/tags/tag197.xml" ContentType="application/vnd.openxmlformats-officedocument.presentationml.tags+xml"/>
  <Override PartName="/ppt/tags/tag198.xml" ContentType="application/vnd.openxmlformats-officedocument.presentationml.tags+xml"/>
  <Override PartName="/ppt/tags/tag199.xml" ContentType="application/vnd.openxmlformats-officedocument.presentationml.tags+xml"/>
  <Override PartName="/ppt/tags/tag2.xml" ContentType="application/vnd.openxmlformats-officedocument.presentationml.tags+xml"/>
  <Override PartName="/ppt/tags/tag20.xml" ContentType="application/vnd.openxmlformats-officedocument.presentationml.tags+xml"/>
  <Override PartName="/ppt/tags/tag200.xml" ContentType="application/vnd.openxmlformats-officedocument.presentationml.tags+xml"/>
  <Override PartName="/ppt/tags/tag201.xml" ContentType="application/vnd.openxmlformats-officedocument.presentationml.tags+xml"/>
  <Override PartName="/ppt/tags/tag202.xml" ContentType="application/vnd.openxmlformats-officedocument.presentationml.tags+xml"/>
  <Override PartName="/ppt/tags/tag203.xml" ContentType="application/vnd.openxmlformats-officedocument.presentationml.tags+xml"/>
  <Override PartName="/ppt/tags/tag204.xml" ContentType="application/vnd.openxmlformats-officedocument.presentationml.tags+xml"/>
  <Override PartName="/ppt/tags/tag205.xml" ContentType="application/vnd.openxmlformats-officedocument.presentationml.tags+xml"/>
  <Override PartName="/ppt/tags/tag206.xml" ContentType="application/vnd.openxmlformats-officedocument.presentationml.tags+xml"/>
  <Override PartName="/ppt/tags/tag207.xml" ContentType="application/vnd.openxmlformats-officedocument.presentationml.tags+xml"/>
  <Override PartName="/ppt/tags/tag208.xml" ContentType="application/vnd.openxmlformats-officedocument.presentationml.tags+xml"/>
  <Override PartName="/ppt/tags/tag209.xml" ContentType="application/vnd.openxmlformats-officedocument.presentationml.tags+xml"/>
  <Override PartName="/ppt/tags/tag21.xml" ContentType="application/vnd.openxmlformats-officedocument.presentationml.tags+xml"/>
  <Override PartName="/ppt/tags/tag210.xml" ContentType="application/vnd.openxmlformats-officedocument.presentationml.tags+xml"/>
  <Override PartName="/ppt/tags/tag211.xml" ContentType="application/vnd.openxmlformats-officedocument.presentationml.tags+xml"/>
  <Override PartName="/ppt/tags/tag212.xml" ContentType="application/vnd.openxmlformats-officedocument.presentationml.tags+xml"/>
  <Override PartName="/ppt/tags/tag213.xml" ContentType="application/vnd.openxmlformats-officedocument.presentationml.tags+xml"/>
  <Override PartName="/ppt/tags/tag214.xml" ContentType="application/vnd.openxmlformats-officedocument.presentationml.tags+xml"/>
  <Override PartName="/ppt/tags/tag215.xml" ContentType="application/vnd.openxmlformats-officedocument.presentationml.tags+xml"/>
  <Override PartName="/ppt/tags/tag216.xml" ContentType="application/vnd.openxmlformats-officedocument.presentationml.tags+xml"/>
  <Override PartName="/ppt/tags/tag217.xml" ContentType="application/vnd.openxmlformats-officedocument.presentationml.tags+xml"/>
  <Override PartName="/ppt/tags/tag218.xml" ContentType="application/vnd.openxmlformats-officedocument.presentationml.tags+xml"/>
  <Override PartName="/ppt/tags/tag219.xml" ContentType="application/vnd.openxmlformats-officedocument.presentationml.tags+xml"/>
  <Override PartName="/ppt/tags/tag22.xml" ContentType="application/vnd.openxmlformats-officedocument.presentationml.tags+xml"/>
  <Override PartName="/ppt/tags/tag220.xml" ContentType="application/vnd.openxmlformats-officedocument.presentationml.tags+xml"/>
  <Override PartName="/ppt/tags/tag221.xml" ContentType="application/vnd.openxmlformats-officedocument.presentationml.tags+xml"/>
  <Override PartName="/ppt/tags/tag222.xml" ContentType="application/vnd.openxmlformats-officedocument.presentationml.tags+xml"/>
  <Override PartName="/ppt/tags/tag223.xml" ContentType="application/vnd.openxmlformats-officedocument.presentationml.tags+xml"/>
  <Override PartName="/ppt/tags/tag224.xml" ContentType="application/vnd.openxmlformats-officedocument.presentationml.tags+xml"/>
  <Override PartName="/ppt/tags/tag225.xml" ContentType="application/vnd.openxmlformats-officedocument.presentationml.tags+xml"/>
  <Override PartName="/ppt/tags/tag226.xml" ContentType="application/vnd.openxmlformats-officedocument.presentationml.tags+xml"/>
  <Override PartName="/ppt/tags/tag227.xml" ContentType="application/vnd.openxmlformats-officedocument.presentationml.tags+xml"/>
  <Override PartName="/ppt/tags/tag228.xml" ContentType="application/vnd.openxmlformats-officedocument.presentationml.tags+xml"/>
  <Override PartName="/ppt/tags/tag229.xml" ContentType="application/vnd.openxmlformats-officedocument.presentationml.tags+xml"/>
  <Override PartName="/ppt/tags/tag23.xml" ContentType="application/vnd.openxmlformats-officedocument.presentationml.tags+xml"/>
  <Override PartName="/ppt/tags/tag230.xml" ContentType="application/vnd.openxmlformats-officedocument.presentationml.tags+xml"/>
  <Override PartName="/ppt/tags/tag231.xml" ContentType="application/vnd.openxmlformats-officedocument.presentationml.tags+xml"/>
  <Override PartName="/ppt/tags/tag232.xml" ContentType="application/vnd.openxmlformats-officedocument.presentationml.tags+xml"/>
  <Override PartName="/ppt/tags/tag233.xml" ContentType="application/vnd.openxmlformats-officedocument.presentationml.tags+xml"/>
  <Override PartName="/ppt/tags/tag234.xml" ContentType="application/vnd.openxmlformats-officedocument.presentationml.tags+xml"/>
  <Override PartName="/ppt/tags/tag235.xml" ContentType="application/vnd.openxmlformats-officedocument.presentationml.tags+xml"/>
  <Override PartName="/ppt/tags/tag236.xml" ContentType="application/vnd.openxmlformats-officedocument.presentationml.tags+xml"/>
  <Override PartName="/ppt/tags/tag237.xml" ContentType="application/vnd.openxmlformats-officedocument.presentationml.tags+xml"/>
  <Override PartName="/ppt/tags/tag238.xml" ContentType="application/vnd.openxmlformats-officedocument.presentationml.tags+xml"/>
  <Override PartName="/ppt/tags/tag239.xml" ContentType="application/vnd.openxmlformats-officedocument.presentationml.tags+xml"/>
  <Override PartName="/ppt/tags/tag24.xml" ContentType="application/vnd.openxmlformats-officedocument.presentationml.tags+xml"/>
  <Override PartName="/ppt/tags/tag240.xml" ContentType="application/vnd.openxmlformats-officedocument.presentationml.tags+xml"/>
  <Override PartName="/ppt/tags/tag241.xml" ContentType="application/vnd.openxmlformats-officedocument.presentationml.tags+xml"/>
  <Override PartName="/ppt/tags/tag242.xml" ContentType="application/vnd.openxmlformats-officedocument.presentationml.tags+xml"/>
  <Override PartName="/ppt/tags/tag243.xml" ContentType="application/vnd.openxmlformats-officedocument.presentationml.tags+xml"/>
  <Override PartName="/ppt/tags/tag244.xml" ContentType="application/vnd.openxmlformats-officedocument.presentationml.tags+xml"/>
  <Override PartName="/ppt/tags/tag245.xml" ContentType="application/vnd.openxmlformats-officedocument.presentationml.tags+xml"/>
  <Override PartName="/ppt/tags/tag246.xml" ContentType="application/vnd.openxmlformats-officedocument.presentationml.tags+xml"/>
  <Override PartName="/ppt/tags/tag25.xml" ContentType="application/vnd.openxmlformats-officedocument.presentationml.tags+xml"/>
  <Override PartName="/ppt/tags/tag26.xml" ContentType="application/vnd.openxmlformats-officedocument.presentationml.tags+xml"/>
  <Override PartName="/ppt/tags/tag27.xml" ContentType="application/vnd.openxmlformats-officedocument.presentationml.tags+xml"/>
  <Override PartName="/ppt/tags/tag28.xml" ContentType="application/vnd.openxmlformats-officedocument.presentationml.tags+xml"/>
  <Override PartName="/ppt/tags/tag29.xml" ContentType="application/vnd.openxmlformats-officedocument.presentationml.tags+xml"/>
  <Override PartName="/ppt/tags/tag3.xml" ContentType="application/vnd.openxmlformats-officedocument.presentationml.tags+xml"/>
  <Override PartName="/ppt/tags/tag30.xml" ContentType="application/vnd.openxmlformats-officedocument.presentationml.tags+xml"/>
  <Override PartName="/ppt/tags/tag31.xml" ContentType="application/vnd.openxmlformats-officedocument.presentationml.tags+xml"/>
  <Override PartName="/ppt/tags/tag32.xml" ContentType="application/vnd.openxmlformats-officedocument.presentationml.tags+xml"/>
  <Override PartName="/ppt/tags/tag33.xml" ContentType="application/vnd.openxmlformats-officedocument.presentationml.tags+xml"/>
  <Override PartName="/ppt/tags/tag34.xml" ContentType="application/vnd.openxmlformats-officedocument.presentationml.tags+xml"/>
  <Override PartName="/ppt/tags/tag35.xml" ContentType="application/vnd.openxmlformats-officedocument.presentationml.tags+xml"/>
  <Override PartName="/ppt/tags/tag36.xml" ContentType="application/vnd.openxmlformats-officedocument.presentationml.tags+xml"/>
  <Override PartName="/ppt/tags/tag37.xml" ContentType="application/vnd.openxmlformats-officedocument.presentationml.tags+xml"/>
  <Override PartName="/ppt/tags/tag38.xml" ContentType="application/vnd.openxmlformats-officedocument.presentationml.tags+xml"/>
  <Override PartName="/ppt/tags/tag39.xml" ContentType="application/vnd.openxmlformats-officedocument.presentationml.tags+xml"/>
  <Override PartName="/ppt/tags/tag4.xml" ContentType="application/vnd.openxmlformats-officedocument.presentationml.tags+xml"/>
  <Override PartName="/ppt/tags/tag40.xml" ContentType="application/vnd.openxmlformats-officedocument.presentationml.tags+xml"/>
  <Override PartName="/ppt/tags/tag41.xml" ContentType="application/vnd.openxmlformats-officedocument.presentationml.tags+xml"/>
  <Override PartName="/ppt/tags/tag42.xml" ContentType="application/vnd.openxmlformats-officedocument.presentationml.tags+xml"/>
  <Override PartName="/ppt/tags/tag43.xml" ContentType="application/vnd.openxmlformats-officedocument.presentationml.tags+xml"/>
  <Override PartName="/ppt/tags/tag44.xml" ContentType="application/vnd.openxmlformats-officedocument.presentationml.tags+xml"/>
  <Override PartName="/ppt/tags/tag45.xml" ContentType="application/vnd.openxmlformats-officedocument.presentationml.tags+xml"/>
  <Override PartName="/ppt/tags/tag46.xml" ContentType="application/vnd.openxmlformats-officedocument.presentationml.tags+xml"/>
  <Override PartName="/ppt/tags/tag47.xml" ContentType="application/vnd.openxmlformats-officedocument.presentationml.tags+xml"/>
  <Override PartName="/ppt/tags/tag48.xml" ContentType="application/vnd.openxmlformats-officedocument.presentationml.tags+xml"/>
  <Override PartName="/ppt/tags/tag49.xml" ContentType="application/vnd.openxmlformats-officedocument.presentationml.tags+xml"/>
  <Override PartName="/ppt/tags/tag5.xml" ContentType="application/vnd.openxmlformats-officedocument.presentationml.tags+xml"/>
  <Override PartName="/ppt/tags/tag50.xml" ContentType="application/vnd.openxmlformats-officedocument.presentationml.tags+xml"/>
  <Override PartName="/ppt/tags/tag51.xml" ContentType="application/vnd.openxmlformats-officedocument.presentationml.tags+xml"/>
  <Override PartName="/ppt/tags/tag52.xml" ContentType="application/vnd.openxmlformats-officedocument.presentationml.tags+xml"/>
  <Override PartName="/ppt/tags/tag53.xml" ContentType="application/vnd.openxmlformats-officedocument.presentationml.tags+xml"/>
  <Override PartName="/ppt/tags/tag54.xml" ContentType="application/vnd.openxmlformats-officedocument.presentationml.tags+xml"/>
  <Override PartName="/ppt/tags/tag55.xml" ContentType="application/vnd.openxmlformats-officedocument.presentationml.tags+xml"/>
  <Override PartName="/ppt/tags/tag56.xml" ContentType="application/vnd.openxmlformats-officedocument.presentationml.tags+xml"/>
  <Override PartName="/ppt/tags/tag57.xml" ContentType="application/vnd.openxmlformats-officedocument.presentationml.tags+xml"/>
  <Override PartName="/ppt/tags/tag58.xml" ContentType="application/vnd.openxmlformats-officedocument.presentationml.tags+xml"/>
  <Override PartName="/ppt/tags/tag59.xml" ContentType="application/vnd.openxmlformats-officedocument.presentationml.tags+xml"/>
  <Override PartName="/ppt/tags/tag6.xml" ContentType="application/vnd.openxmlformats-officedocument.presentationml.tags+xml"/>
  <Override PartName="/ppt/tags/tag60.xml" ContentType="application/vnd.openxmlformats-officedocument.presentationml.tags+xml"/>
  <Override PartName="/ppt/tags/tag61.xml" ContentType="application/vnd.openxmlformats-officedocument.presentationml.tags+xml"/>
  <Override PartName="/ppt/tags/tag62.xml" ContentType="application/vnd.openxmlformats-officedocument.presentationml.tags+xml"/>
  <Override PartName="/ppt/tags/tag63.xml" ContentType="application/vnd.openxmlformats-officedocument.presentationml.tags+xml"/>
  <Override PartName="/ppt/tags/tag64.xml" ContentType="application/vnd.openxmlformats-officedocument.presentationml.tags+xml"/>
  <Override PartName="/ppt/tags/tag65.xml" ContentType="application/vnd.openxmlformats-officedocument.presentationml.tags+xml"/>
  <Override PartName="/ppt/tags/tag66.xml" ContentType="application/vnd.openxmlformats-officedocument.presentationml.tags+xml"/>
  <Override PartName="/ppt/tags/tag67.xml" ContentType="application/vnd.openxmlformats-officedocument.presentationml.tags+xml"/>
  <Override PartName="/ppt/tags/tag68.xml" ContentType="application/vnd.openxmlformats-officedocument.presentationml.tags+xml"/>
  <Override PartName="/ppt/tags/tag69.xml" ContentType="application/vnd.openxmlformats-officedocument.presentationml.tags+xml"/>
  <Override PartName="/ppt/tags/tag7.xml" ContentType="application/vnd.openxmlformats-officedocument.presentationml.tags+xml"/>
  <Override PartName="/ppt/tags/tag70.xml" ContentType="application/vnd.openxmlformats-officedocument.presentationml.tags+xml"/>
  <Override PartName="/ppt/tags/tag71.xml" ContentType="application/vnd.openxmlformats-officedocument.presentationml.tags+xml"/>
  <Override PartName="/ppt/tags/tag72.xml" ContentType="application/vnd.openxmlformats-officedocument.presentationml.tags+xml"/>
  <Override PartName="/ppt/tags/tag73.xml" ContentType="application/vnd.openxmlformats-officedocument.presentationml.tags+xml"/>
  <Override PartName="/ppt/tags/tag74.xml" ContentType="application/vnd.openxmlformats-officedocument.presentationml.tags+xml"/>
  <Override PartName="/ppt/tags/tag75.xml" ContentType="application/vnd.openxmlformats-officedocument.presentationml.tags+xml"/>
  <Override PartName="/ppt/tags/tag76.xml" ContentType="application/vnd.openxmlformats-officedocument.presentationml.tags+xml"/>
  <Override PartName="/ppt/tags/tag77.xml" ContentType="application/vnd.openxmlformats-officedocument.presentationml.tags+xml"/>
  <Override PartName="/ppt/tags/tag78.xml" ContentType="application/vnd.openxmlformats-officedocument.presentationml.tags+xml"/>
  <Override PartName="/ppt/tags/tag79.xml" ContentType="application/vnd.openxmlformats-officedocument.presentationml.tags+xml"/>
  <Override PartName="/ppt/tags/tag8.xml" ContentType="application/vnd.openxmlformats-officedocument.presentationml.tags+xml"/>
  <Override PartName="/ppt/tags/tag80.xml" ContentType="application/vnd.openxmlformats-officedocument.presentationml.tags+xml"/>
  <Override PartName="/ppt/tags/tag81.xml" ContentType="application/vnd.openxmlformats-officedocument.presentationml.tags+xml"/>
  <Override PartName="/ppt/tags/tag82.xml" ContentType="application/vnd.openxmlformats-officedocument.presentationml.tags+xml"/>
  <Override PartName="/ppt/tags/tag83.xml" ContentType="application/vnd.openxmlformats-officedocument.presentationml.tags+xml"/>
  <Override PartName="/ppt/tags/tag84.xml" ContentType="application/vnd.openxmlformats-officedocument.presentationml.tags+xml"/>
  <Override PartName="/ppt/tags/tag85.xml" ContentType="application/vnd.openxmlformats-officedocument.presentationml.tags+xml"/>
  <Override PartName="/ppt/tags/tag86.xml" ContentType="application/vnd.openxmlformats-officedocument.presentationml.tags+xml"/>
  <Override PartName="/ppt/tags/tag87.xml" ContentType="application/vnd.openxmlformats-officedocument.presentationml.tags+xml"/>
  <Override PartName="/ppt/tags/tag88.xml" ContentType="application/vnd.openxmlformats-officedocument.presentationml.tags+xml"/>
  <Override PartName="/ppt/tags/tag89.xml" ContentType="application/vnd.openxmlformats-officedocument.presentationml.tags+xml"/>
  <Override PartName="/ppt/tags/tag9.xml" ContentType="application/vnd.openxmlformats-officedocument.presentationml.tags+xml"/>
  <Override PartName="/ppt/tags/tag90.xml" ContentType="application/vnd.openxmlformats-officedocument.presentationml.tags+xml"/>
  <Override PartName="/ppt/tags/tag91.xml" ContentType="application/vnd.openxmlformats-officedocument.presentationml.tags+xml"/>
  <Override PartName="/ppt/tags/tag92.xml" ContentType="application/vnd.openxmlformats-officedocument.presentationml.tags+xml"/>
  <Override PartName="/ppt/tags/tag93.xml" ContentType="application/vnd.openxmlformats-officedocument.presentationml.tags+xml"/>
  <Override PartName="/ppt/tags/tag94.xml" ContentType="application/vnd.openxmlformats-officedocument.presentationml.tags+xml"/>
  <Override PartName="/ppt/tags/tag95.xml" ContentType="application/vnd.openxmlformats-officedocument.presentationml.tags+xml"/>
  <Override PartName="/ppt/tags/tag96.xml" ContentType="application/vnd.openxmlformats-officedocument.presentationml.tags+xml"/>
  <Override PartName="/ppt/tags/tag97.xml" ContentType="application/vnd.openxmlformats-officedocument.presentationml.tags+xml"/>
  <Override PartName="/ppt/tags/tag98.xml" ContentType="application/vnd.openxmlformats-officedocument.presentationml.tags+xml"/>
  <Override PartName="/ppt/tags/tag99.xml" ContentType="application/vnd.openxmlformats-officedocument.presentationml.tags+xml"/>
  <Override PartName="/ppt/theme/theme1.xml" ContentType="application/vnd.openxmlformats-officedocument.theme+xml"/>
  <Override PartName="/ppt/theme/theme2.xml" ContentType="application/vnd.openxmlformats-officedocument.theme+xml"/>
  <Override PartName="/ppt/theme/theme3.xml" ContentType="application/vnd.openxmlformats-officedocument.theme+xml"/>
  <Override PartName="/ppt/viewProps.xml" ContentType="application/vnd.openxmlformats-officedocument.presentationml.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 Id="rId4" Type="http://schemas.openxmlformats.org/package/2006/relationships/metadata/thumbnail" Target="docProps/thumbnail.jpeg"/><Relationship Id="rId3" Type="http://schemas.openxmlformats.org/package/2006/relationships/metadata/core-properties" Target="docProps/core.xml"/><Relationship Id="rId2" Type="http://schemas.openxmlformats.org/officeDocument/2006/relationships/extended-properties" Target="docProps/app.xml"/><Relationship Id="rId5" Type="http://schemas.openxmlformats.org/officeDocument/2006/relationships/custom-properties" Target="docProps/custom.xml"/></Relationships>
</file>

<file path=ppt/presentation.xml><?xml version="1.0" encoding="utf-8"?>
<p:presentation xmlns:a="http://schemas.openxmlformats.org/drawingml/2006/main" xmlns:r="http://schemas.openxmlformats.org/officeDocument/2006/relationships" xmlns:p="http://schemas.openxmlformats.org/presentationml/2006/main">
  <p:sldMasterIdLst>
    <p:sldMasterId id="2147483648" r:id="rId1"/>
  </p:sldMasterIdLst>
  <p:notesMasterIdLst>
    <p:notesMasterId r:id="rId4"/>
  </p:notesMasterIdLst>
  <p:handoutMasterIdLst>
    <p:handoutMasterId r:id="rId28"/>
  </p:handoutMasterIdLst>
  <p:sldIdLst>
    <p:sldId id="334" r:id="rId3"/>
    <p:sldId id="335" r:id="rId5"/>
    <p:sldId id="336" r:id="rId6"/>
    <p:sldId id="337" r:id="rId7"/>
    <p:sldId id="339" r:id="rId8"/>
    <p:sldId id="340" r:id="rId9"/>
    <p:sldId id="342" r:id="rId10"/>
    <p:sldId id="343" r:id="rId11"/>
    <p:sldId id="344" r:id="rId12"/>
    <p:sldId id="345" r:id="rId13"/>
    <p:sldId id="346" r:id="rId14"/>
    <p:sldId id="347" r:id="rId15"/>
    <p:sldId id="348" r:id="rId16"/>
    <p:sldId id="349" r:id="rId17"/>
    <p:sldId id="350" r:id="rId18"/>
    <p:sldId id="351" r:id="rId19"/>
    <p:sldId id="352" r:id="rId20"/>
    <p:sldId id="353" r:id="rId21"/>
    <p:sldId id="354" r:id="rId22"/>
    <p:sldId id="355" r:id="rId23"/>
    <p:sldId id="356" r:id="rId24"/>
    <p:sldId id="357" r:id="rId25"/>
    <p:sldId id="359" r:id="rId26"/>
    <p:sldId id="358" r:id="rId27"/>
  </p:sldIdLst>
  <p:sldSz cx="12192000" cy="6858000"/>
  <p:notesSz cx="7103745" cy="10234295"/>
  <p:defaultText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defaultTextStyle>
</p:presentation>
</file>

<file path=ppt/commentAuthors.xml><?xml version="1.0" encoding="utf-8"?>
<p:cmAuthorLst xmlns:a="http://schemas.openxmlformats.org/drawingml/2006/main" xmlns:r="http://schemas.openxmlformats.org/officeDocument/2006/relationships" xmlns:p="http://schemas.openxmlformats.org/presentationml/2006/main">
  <p:cmAuthor id="2" name="作者" initials="A" lastIdx="0" clrIdx="1"/>
</p:cmAuthorLst>
</file>

<file path=ppt/presProps.xml><?xml version="1.0" encoding="utf-8"?>
<p:presentationPr xmlns:a="http://schemas.openxmlformats.org/drawingml/2006/main" xmlns:r="http://schemas.openxmlformats.org/officeDocument/2006/relationships" xmlns:p="http://schemas.openxmlformats.org/presentationml/2006/main">
  <p:clrMru>
    <a:srgbClr val="B2B2B2"/>
    <a:srgbClr val="202020"/>
    <a:srgbClr val="323232"/>
    <a:srgbClr val="CC3300"/>
    <a:srgbClr val="CC0000"/>
    <a:srgbClr val="FF3300"/>
    <a:srgbClr val="990000"/>
    <a:srgbClr val="FF8D41"/>
    <a:srgbClr val="FF6600"/>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3480" autoAdjust="0"/>
    <p:restoredTop sz="86374"/>
  </p:normalViewPr>
  <p:slideViewPr>
    <p:cSldViewPr snapToGrid="0" showGuides="1">
      <p:cViewPr varScale="1">
        <p:scale>
          <a:sx n="127" d="100"/>
          <a:sy n="127" d="100"/>
        </p:scale>
        <p:origin x="1952" y="184"/>
      </p:cViewPr>
      <p:guideLst>
        <p:guide orient="horz" pos="2199"/>
        <p:guide pos="3776"/>
      </p:guideLst>
    </p:cSldViewPr>
  </p:slideViewPr>
  <p:outlineViewPr>
    <p:cViewPr>
      <p:scale>
        <a:sx n="33" d="100"/>
        <a:sy n="33" d="100"/>
      </p:scale>
      <p:origin x="0" y="0"/>
    </p:cViewPr>
  </p:outlineViewPr>
  <p:notesTextViewPr>
    <p:cViewPr>
      <p:scale>
        <a:sx n="3" d="2"/>
        <a:sy n="3" d="2"/>
      </p:scale>
      <p:origin x="0" y="0"/>
    </p:cViewPr>
  </p:notesTextViewPr>
  <p:gridSpacing cx="72000" cy="72000"/>
</p:viewPr>
</file>

<file path=ppt/_rels/presentation.xml.rels><?xml version="1.0" encoding="UTF-8" standalone="yes"?>
<Relationships xmlns="http://schemas.openxmlformats.org/package/2006/relationships"><Relationship Id="rId9" Type="http://schemas.openxmlformats.org/officeDocument/2006/relationships/slide" Target="slides/slide6.xml"/><Relationship Id="rId8" Type="http://schemas.openxmlformats.org/officeDocument/2006/relationships/slide" Target="slides/slide5.xml"/><Relationship Id="rId7" Type="http://schemas.openxmlformats.org/officeDocument/2006/relationships/slide" Target="slides/slide4.xml"/><Relationship Id="rId6" Type="http://schemas.openxmlformats.org/officeDocument/2006/relationships/slide" Target="slides/slide3.xml"/><Relationship Id="rId5" Type="http://schemas.openxmlformats.org/officeDocument/2006/relationships/slide" Target="slides/slide2.xml"/><Relationship Id="rId4" Type="http://schemas.openxmlformats.org/officeDocument/2006/relationships/notesMaster" Target="notesMasters/notesMaster1.xml"/><Relationship Id="rId32" Type="http://schemas.openxmlformats.org/officeDocument/2006/relationships/commentAuthors" Target="commentAuthors.xml"/><Relationship Id="rId31" Type="http://schemas.openxmlformats.org/officeDocument/2006/relationships/tableStyles" Target="tableStyles.xml"/><Relationship Id="rId30" Type="http://schemas.openxmlformats.org/officeDocument/2006/relationships/viewProps" Target="viewProps.xml"/><Relationship Id="rId3" Type="http://schemas.openxmlformats.org/officeDocument/2006/relationships/slide" Target="slides/slide1.xml"/><Relationship Id="rId29" Type="http://schemas.openxmlformats.org/officeDocument/2006/relationships/presProps" Target="presProps.xml"/><Relationship Id="rId28" Type="http://schemas.openxmlformats.org/officeDocument/2006/relationships/handoutMaster" Target="handoutMasters/handoutMaster1.xml"/><Relationship Id="rId27" Type="http://schemas.openxmlformats.org/officeDocument/2006/relationships/slide" Target="slides/slide24.xml"/><Relationship Id="rId26" Type="http://schemas.openxmlformats.org/officeDocument/2006/relationships/slide" Target="slides/slide23.xml"/><Relationship Id="rId25" Type="http://schemas.openxmlformats.org/officeDocument/2006/relationships/slide" Target="slides/slide22.xml"/><Relationship Id="rId24" Type="http://schemas.openxmlformats.org/officeDocument/2006/relationships/slide" Target="slides/slide21.xml"/><Relationship Id="rId23" Type="http://schemas.openxmlformats.org/officeDocument/2006/relationships/slide" Target="slides/slide20.xml"/><Relationship Id="rId22" Type="http://schemas.openxmlformats.org/officeDocument/2006/relationships/slide" Target="slides/slide19.xml"/><Relationship Id="rId21" Type="http://schemas.openxmlformats.org/officeDocument/2006/relationships/slide" Target="slides/slide18.xml"/><Relationship Id="rId20" Type="http://schemas.openxmlformats.org/officeDocument/2006/relationships/slide" Target="slides/slide17.xml"/><Relationship Id="rId2" Type="http://schemas.openxmlformats.org/officeDocument/2006/relationships/theme" Target="theme/theme1.xml"/><Relationship Id="rId19" Type="http://schemas.openxmlformats.org/officeDocument/2006/relationships/slide" Target="slides/slide16.xml"/><Relationship Id="rId18" Type="http://schemas.openxmlformats.org/officeDocument/2006/relationships/slide" Target="slides/slide15.xml"/><Relationship Id="rId17" Type="http://schemas.openxmlformats.org/officeDocument/2006/relationships/slide" Target="slides/slide14.xml"/><Relationship Id="rId16" Type="http://schemas.openxmlformats.org/officeDocument/2006/relationships/slide" Target="slides/slide13.xml"/><Relationship Id="rId15" Type="http://schemas.openxmlformats.org/officeDocument/2006/relationships/slide" Target="slides/slide12.xml"/><Relationship Id="rId14" Type="http://schemas.openxmlformats.org/officeDocument/2006/relationships/slide" Target="slides/slide11.xml"/><Relationship Id="rId13" Type="http://schemas.openxmlformats.org/officeDocument/2006/relationships/slide" Target="slides/slide10.xml"/><Relationship Id="rId12" Type="http://schemas.openxmlformats.org/officeDocument/2006/relationships/slide" Target="slides/slide9.xml"/><Relationship Id="rId11" Type="http://schemas.openxmlformats.org/officeDocument/2006/relationships/slide" Target="slides/slide8.xml"/><Relationship Id="rId10" Type="http://schemas.openxmlformats.org/officeDocument/2006/relationships/slide" Target="slides/slide7.xml"/><Relationship Id="rId1" Type="http://schemas.openxmlformats.org/officeDocument/2006/relationships/slideMaster" Target="slideMasters/slideMaster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290" cy="513492"/>
          </a:xfrm>
          <a:prstGeom prst="rect">
            <a:avLst/>
          </a:prstGeom>
        </p:spPr>
        <p:txBody>
          <a:bodyPr vert="horz" lIns="91440" tIns="45720" rIns="91440" bIns="45720" rtlCol="0"/>
          <a:lstStyle>
            <a:lvl1pPr algn="l">
              <a:defRPr sz="1245"/>
            </a:lvl1pPr>
          </a:lstStyle>
          <a:p>
            <a:endParaRPr lang="zh-CN" altLang="en-US"/>
          </a:p>
        </p:txBody>
      </p:sp>
      <p:sp>
        <p:nvSpPr>
          <p:cNvPr id="3" name="日期占位符 2"/>
          <p:cNvSpPr>
            <a:spLocks noGrp="1"/>
          </p:cNvSpPr>
          <p:nvPr>
            <p:ph type="dt" sz="quarter" idx="1"/>
          </p:nvPr>
        </p:nvSpPr>
        <p:spPr>
          <a:xfrm>
            <a:off x="4023812" y="0"/>
            <a:ext cx="3078290" cy="513492"/>
          </a:xfrm>
          <a:prstGeom prst="rect">
            <a:avLst/>
          </a:prstGeom>
        </p:spPr>
        <p:txBody>
          <a:bodyPr vert="horz" lIns="91440" tIns="45720" rIns="91440" bIns="45720" rtlCol="0"/>
          <a:lstStyle>
            <a:lvl1pPr algn="r">
              <a:defRPr sz="1245"/>
            </a:lvl1pPr>
          </a:lstStyle>
          <a:p>
            <a:fld id="{0F9B84EA-7D68-4D60-9CB1-D50884785D1C}" type="datetimeFigureOut">
              <a:rPr lang="zh-CN" altLang="en-US" smtClean="0"/>
            </a:fld>
            <a:endParaRPr lang="zh-CN" altLang="en-US"/>
          </a:p>
        </p:txBody>
      </p:sp>
      <p:sp>
        <p:nvSpPr>
          <p:cNvPr id="4" name="页脚占位符 3"/>
          <p:cNvSpPr>
            <a:spLocks noGrp="1"/>
          </p:cNvSpPr>
          <p:nvPr>
            <p:ph type="ftr" sz="quarter" idx="2"/>
          </p:nvPr>
        </p:nvSpPr>
        <p:spPr>
          <a:xfrm>
            <a:off x="0" y="9720804"/>
            <a:ext cx="3078290" cy="513491"/>
          </a:xfrm>
          <a:prstGeom prst="rect">
            <a:avLst/>
          </a:prstGeom>
        </p:spPr>
        <p:txBody>
          <a:bodyPr vert="horz" lIns="91440" tIns="45720" rIns="91440" bIns="45720" rtlCol="0" anchor="b"/>
          <a:lstStyle>
            <a:lvl1pPr algn="l">
              <a:defRPr sz="1245"/>
            </a:lvl1pPr>
          </a:lstStyle>
          <a:p>
            <a:endParaRPr lang="zh-CN" altLang="en-US"/>
          </a:p>
        </p:txBody>
      </p:sp>
      <p:sp>
        <p:nvSpPr>
          <p:cNvPr id="5" name="灯片编号占位符 4"/>
          <p:cNvSpPr>
            <a:spLocks noGrp="1"/>
          </p:cNvSpPr>
          <p:nvPr>
            <p:ph type="sldNum" sz="quarter" idx="3"/>
          </p:nvPr>
        </p:nvSpPr>
        <p:spPr>
          <a:xfrm>
            <a:off x="4023812" y="9720804"/>
            <a:ext cx="3078290" cy="513491"/>
          </a:xfrm>
          <a:prstGeom prst="rect">
            <a:avLst/>
          </a:prstGeom>
        </p:spPr>
        <p:txBody>
          <a:bodyPr vert="horz" lIns="91440" tIns="45720" rIns="91440" bIns="45720" rtlCol="0" anchor="b"/>
          <a:lstStyle>
            <a:lvl1pPr algn="r">
              <a:defRPr sz="1245"/>
            </a:lvl1pPr>
          </a:lstStyle>
          <a:p>
            <a:fld id="{8D4E0FC9-F1F8-4FAE-9988-3BA365CFD46F}" type="slidenum">
              <a:rPr lang="zh-CN" altLang="en-US" smtClean="0"/>
            </a:fld>
            <a:endParaRPr lang="zh-CN" altLang="en-US"/>
          </a:p>
        </p:txBody>
      </p:sp>
    </p:spTree>
  </p:cSld>
  <p:clrMap bg1="lt1" tx1="dk1" bg2="lt2" tx2="dk2" accent1="accent1" accent2="accent2" accent3="accent3" accent4="accent4" accent5="accent5" accent6="accent6" hlink="hlink" folHlink="folHlink"/>
</p:handoutMaster>
</file>

<file path=ppt/media/>
</file>

<file path=ppt/media/image1.png>
</file>

<file path=ppt/media/image2.png>
</file>

<file path=ppt/media/image3.jpeg>
</file>

<file path=ppt/media/image4.png>
</file>

<file path=ppt/media/image5.png>
</file>

<file path=ppt/media/image6.png>
</file>

<file path=ppt/media/image7.png>
</file>

<file path=ppt/media/image8.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页眉占位符 1"/>
          <p:cNvSpPr>
            <a:spLocks noGrp="1"/>
          </p:cNvSpPr>
          <p:nvPr>
            <p:ph type="hdr" sz="quarter"/>
          </p:nvPr>
        </p:nvSpPr>
        <p:spPr>
          <a:xfrm>
            <a:off x="0" y="0"/>
            <a:ext cx="3078163" cy="512763"/>
          </a:xfrm>
          <a:prstGeom prst="rect">
            <a:avLst/>
          </a:prstGeom>
        </p:spPr>
        <p:txBody>
          <a:bodyPr vert="horz" lIns="91440" tIns="45720" rIns="91440" bIns="45720" rtlCol="0"/>
          <a:lstStyle>
            <a:lvl1pPr algn="l">
              <a:defRPr sz="1200"/>
            </a:lvl1pPr>
          </a:lstStyle>
          <a:p>
            <a:endParaRPr lang="zh-CN" altLang="en-US"/>
          </a:p>
        </p:txBody>
      </p:sp>
      <p:sp>
        <p:nvSpPr>
          <p:cNvPr id="3" name="日期占位符 2"/>
          <p:cNvSpPr>
            <a:spLocks noGrp="1"/>
          </p:cNvSpPr>
          <p:nvPr>
            <p:ph type="dt" idx="1"/>
          </p:nvPr>
        </p:nvSpPr>
        <p:spPr>
          <a:xfrm>
            <a:off x="4024313" y="0"/>
            <a:ext cx="3078162" cy="512763"/>
          </a:xfrm>
          <a:prstGeom prst="rect">
            <a:avLst/>
          </a:prstGeom>
        </p:spPr>
        <p:txBody>
          <a:bodyPr vert="horz" lIns="91440" tIns="45720" rIns="91440" bIns="45720" rtlCol="0"/>
          <a:lstStyle>
            <a:lvl1pPr algn="r">
              <a:defRPr sz="1200"/>
            </a:lvl1pPr>
          </a:lstStyle>
          <a:p>
            <a:fld id="{D6C8D182-E4C8-4120-9249-FC9774456FFA}" type="datetimeFigureOut">
              <a:rPr lang="zh-CN" altLang="en-US" smtClean="0"/>
            </a:fld>
            <a:endParaRPr lang="zh-CN" altLang="en-US"/>
          </a:p>
        </p:txBody>
      </p:sp>
      <p:sp>
        <p:nvSpPr>
          <p:cNvPr id="4" name="幻灯片图像占位符 3"/>
          <p:cNvSpPr>
            <a:spLocks noGrp="1" noRot="1" noChangeAspect="1"/>
          </p:cNvSpPr>
          <p:nvPr>
            <p:ph type="sldImg" idx="2"/>
          </p:nvPr>
        </p:nvSpPr>
        <p:spPr>
          <a:xfrm>
            <a:off x="482600" y="1279525"/>
            <a:ext cx="6140450" cy="3454400"/>
          </a:xfrm>
          <a:prstGeom prst="rect">
            <a:avLst/>
          </a:prstGeom>
          <a:noFill/>
          <a:ln w="12700">
            <a:solidFill>
              <a:prstClr val="black"/>
            </a:solidFill>
          </a:ln>
        </p:spPr>
        <p:txBody>
          <a:bodyPr vert="horz" lIns="91440" tIns="45720" rIns="91440" bIns="45720" rtlCol="0" anchor="ctr"/>
          <a:lstStyle/>
          <a:p>
            <a:endParaRPr lang="zh-CN" altLang="en-US"/>
          </a:p>
        </p:txBody>
      </p:sp>
      <p:sp>
        <p:nvSpPr>
          <p:cNvPr id="5" name="备注占位符 4"/>
          <p:cNvSpPr>
            <a:spLocks noGrp="1"/>
          </p:cNvSpPr>
          <p:nvPr>
            <p:ph type="body" sz="quarter" idx="3"/>
          </p:nvPr>
        </p:nvSpPr>
        <p:spPr>
          <a:xfrm>
            <a:off x="711200" y="4926013"/>
            <a:ext cx="5683250" cy="4029075"/>
          </a:xfrm>
          <a:prstGeom prst="rect">
            <a:avLst/>
          </a:prstGeom>
        </p:spPr>
        <p:txBody>
          <a:bodyPr vert="horz" lIns="91440" tIns="45720" rIns="91440" bIns="45720" rtlCol="0"/>
          <a:lstStyle/>
          <a:p>
            <a:pPr lvl="0"/>
            <a:r>
              <a:rPr lang="zh-CN" altLang="en-US"/>
              <a:t>编辑母版文本样式</a:t>
            </a:r>
            <a:endParaRPr lang="zh-CN" altLang="en-US"/>
          </a:p>
          <a:p>
            <a:pPr lvl="1"/>
            <a:r>
              <a:rPr lang="zh-CN" altLang="en-US"/>
              <a:t>第二级</a:t>
            </a:r>
            <a:endParaRPr lang="zh-CN" altLang="en-US"/>
          </a:p>
          <a:p>
            <a:pPr lvl="2"/>
            <a:r>
              <a:rPr lang="zh-CN" altLang="en-US"/>
              <a:t>第三级</a:t>
            </a:r>
            <a:endParaRPr lang="zh-CN" altLang="en-US"/>
          </a:p>
          <a:p>
            <a:pPr lvl="3"/>
            <a:r>
              <a:rPr lang="zh-CN" altLang="en-US"/>
              <a:t>第四级</a:t>
            </a:r>
            <a:endParaRPr lang="zh-CN" altLang="en-US"/>
          </a:p>
          <a:p>
            <a:pPr lvl="4"/>
            <a:r>
              <a:rPr lang="zh-CN" altLang="en-US"/>
              <a:t>第五级</a:t>
            </a:r>
            <a:endParaRPr lang="zh-CN" altLang="en-US"/>
          </a:p>
        </p:txBody>
      </p:sp>
      <p:sp>
        <p:nvSpPr>
          <p:cNvPr id="6" name="页脚占位符 5"/>
          <p:cNvSpPr>
            <a:spLocks noGrp="1"/>
          </p:cNvSpPr>
          <p:nvPr>
            <p:ph type="ftr" sz="quarter" idx="4"/>
          </p:nvPr>
        </p:nvSpPr>
        <p:spPr>
          <a:xfrm>
            <a:off x="0" y="9721850"/>
            <a:ext cx="3078163" cy="512763"/>
          </a:xfrm>
          <a:prstGeom prst="rect">
            <a:avLst/>
          </a:prstGeom>
        </p:spPr>
        <p:txBody>
          <a:bodyPr vert="horz" lIns="91440" tIns="45720" rIns="91440" bIns="45720" rtlCol="0" anchor="b"/>
          <a:lstStyle>
            <a:lvl1pPr algn="l">
              <a:defRPr sz="1200"/>
            </a:lvl1pPr>
          </a:lstStyle>
          <a:p>
            <a:endParaRPr lang="zh-CN" altLang="en-US"/>
          </a:p>
        </p:txBody>
      </p:sp>
      <p:sp>
        <p:nvSpPr>
          <p:cNvPr id="7" name="灯片编号占位符 6"/>
          <p:cNvSpPr>
            <a:spLocks noGrp="1"/>
          </p:cNvSpPr>
          <p:nvPr>
            <p:ph type="sldNum" sz="quarter" idx="5"/>
          </p:nvPr>
        </p:nvSpPr>
        <p:spPr>
          <a:xfrm>
            <a:off x="4024313" y="9721850"/>
            <a:ext cx="3078162" cy="512763"/>
          </a:xfrm>
          <a:prstGeom prst="rect">
            <a:avLst/>
          </a:prstGeom>
        </p:spPr>
        <p:txBody>
          <a:bodyPr vert="horz" lIns="91440" tIns="45720" rIns="91440" bIns="45720" rtlCol="0" anchor="b"/>
          <a:lstStyle>
            <a:lvl1pPr algn="r">
              <a:defRPr sz="1200"/>
            </a:lvl1pPr>
          </a:lstStyle>
          <a:p>
            <a:fld id="{85D0DACE-38E0-42D2-9336-2B707D34BC6D}" type="slidenum">
              <a:rPr lang="zh-CN" altLang="en-US" smtClean="0"/>
            </a:fld>
            <a:endParaRPr lang="zh-CN" altLang="en-US"/>
          </a:p>
        </p:txBody>
      </p:sp>
    </p:spTree>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notesMaster" Target="../notesMasters/notesMaster1.xml"/><Relationship Id="rId1" Type="http://schemas.openxmlformats.org/officeDocument/2006/relationships/slide" Target="../slides/slide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幻灯片图像占位符 1"/>
          <p:cNvSpPr>
            <a:spLocks noGrp="1" noRot="1" noChangeAspect="1"/>
          </p:cNvSpPr>
          <p:nvPr>
            <p:ph type="sldImg"/>
          </p:nvPr>
        </p:nvSpPr>
        <p:spPr/>
      </p:sp>
      <p:sp>
        <p:nvSpPr>
          <p:cNvPr id="3" name="备注占位符 2"/>
          <p:cNvSpPr>
            <a:spLocks noGrp="1"/>
          </p:cNvSpPr>
          <p:nvPr>
            <p:ph type="body" idx="1"/>
          </p:nvPr>
        </p:nvSpPr>
        <p:spPr/>
        <p:txBody>
          <a:bodyPr/>
          <a:lstStyle/>
          <a:p>
            <a:endParaRPr kumimoji="1" lang="zh-CN" altLang="en-US"/>
          </a:p>
        </p:txBody>
      </p:sp>
      <p:sp>
        <p:nvSpPr>
          <p:cNvPr id="4" name="灯片编号占位符 3"/>
          <p:cNvSpPr>
            <a:spLocks noGrp="1"/>
          </p:cNvSpPr>
          <p:nvPr>
            <p:ph type="sldNum" sz="quarter" idx="5"/>
          </p:nvPr>
        </p:nvSpPr>
        <p:spPr/>
        <p:txBody>
          <a:bodyPr/>
          <a:lstStyle/>
          <a:p>
            <a:fld id="{85D0DACE-38E0-42D2-9336-2B707D34BC6D}" type="slidenum">
              <a:rPr lang="zh-CN" altLang="en-US" smtClean="0"/>
            </a:fld>
            <a:endParaRPr lang="zh-CN" altLang="en-US"/>
          </a:p>
        </p:txBody>
      </p:sp>
    </p:spTree>
  </p:cSld>
  <p:clrMapOvr>
    <a:masterClrMapping/>
  </p:clrMapOvr>
</p:notes>
</file>

<file path=ppt/slideLayouts/_rels/slideLayout1.xml.rels><?xml version="1.0" encoding="UTF-8" standalone="yes"?>
<Relationships xmlns="http://schemas.openxmlformats.org/package/2006/relationships"><Relationship Id="rId9" Type="http://schemas.openxmlformats.org/officeDocument/2006/relationships/tags" Target="../tags/tag8.xml"/><Relationship Id="rId8" Type="http://schemas.openxmlformats.org/officeDocument/2006/relationships/tags" Target="../tags/tag7.xml"/><Relationship Id="rId7" Type="http://schemas.openxmlformats.org/officeDocument/2006/relationships/tags" Target="../tags/tag6.xml"/><Relationship Id="rId6" Type="http://schemas.openxmlformats.org/officeDocument/2006/relationships/tags" Target="../tags/tag5.xml"/><Relationship Id="rId5" Type="http://schemas.openxmlformats.org/officeDocument/2006/relationships/tags" Target="../tags/tag4.xml"/><Relationship Id="rId4" Type="http://schemas.openxmlformats.org/officeDocument/2006/relationships/tags" Target="../tags/tag3.xml"/><Relationship Id="rId3" Type="http://schemas.openxmlformats.org/officeDocument/2006/relationships/tags" Target="../tags/tag2.xml"/><Relationship Id="rId2" Type="http://schemas.openxmlformats.org/officeDocument/2006/relationships/tags" Target="../tags/tag1.xml"/><Relationship Id="rId16" Type="http://schemas.openxmlformats.org/officeDocument/2006/relationships/tags" Target="../tags/tag15.xml"/><Relationship Id="rId15" Type="http://schemas.openxmlformats.org/officeDocument/2006/relationships/tags" Target="../tags/tag14.xml"/><Relationship Id="rId14" Type="http://schemas.openxmlformats.org/officeDocument/2006/relationships/tags" Target="../tags/tag13.xml"/><Relationship Id="rId13" Type="http://schemas.openxmlformats.org/officeDocument/2006/relationships/tags" Target="../tags/tag12.xml"/><Relationship Id="rId12" Type="http://schemas.openxmlformats.org/officeDocument/2006/relationships/tags" Target="../tags/tag11.xml"/><Relationship Id="rId11" Type="http://schemas.openxmlformats.org/officeDocument/2006/relationships/tags" Target="../tags/tag10.xml"/><Relationship Id="rId10" Type="http://schemas.openxmlformats.org/officeDocument/2006/relationships/tags" Target="../tags/tag9.xml"/><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9" Type="http://schemas.openxmlformats.org/officeDocument/2006/relationships/tags" Target="../tags/tag95.xml"/><Relationship Id="rId8" Type="http://schemas.openxmlformats.org/officeDocument/2006/relationships/tags" Target="../tags/tag94.xml"/><Relationship Id="rId7" Type="http://schemas.openxmlformats.org/officeDocument/2006/relationships/tags" Target="../tags/tag93.xml"/><Relationship Id="rId6" Type="http://schemas.openxmlformats.org/officeDocument/2006/relationships/tags" Target="../tags/tag92.xml"/><Relationship Id="rId5" Type="http://schemas.openxmlformats.org/officeDocument/2006/relationships/tags" Target="../tags/tag91.xml"/><Relationship Id="rId4" Type="http://schemas.openxmlformats.org/officeDocument/2006/relationships/tags" Target="../tags/tag90.xml"/><Relationship Id="rId3" Type="http://schemas.openxmlformats.org/officeDocument/2006/relationships/tags" Target="../tags/tag89.xml"/><Relationship Id="rId2" Type="http://schemas.openxmlformats.org/officeDocument/2006/relationships/tags" Target="../tags/tag88.xml"/><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9" Type="http://schemas.openxmlformats.org/officeDocument/2006/relationships/tags" Target="../tags/tag103.xml"/><Relationship Id="rId8" Type="http://schemas.openxmlformats.org/officeDocument/2006/relationships/tags" Target="../tags/tag102.xml"/><Relationship Id="rId7" Type="http://schemas.openxmlformats.org/officeDocument/2006/relationships/tags" Target="../tags/tag101.xml"/><Relationship Id="rId6" Type="http://schemas.openxmlformats.org/officeDocument/2006/relationships/tags" Target="../tags/tag100.xml"/><Relationship Id="rId5" Type="http://schemas.openxmlformats.org/officeDocument/2006/relationships/tags" Target="../tags/tag99.xml"/><Relationship Id="rId4" Type="http://schemas.openxmlformats.org/officeDocument/2006/relationships/tags" Target="../tags/tag98.xml"/><Relationship Id="rId3" Type="http://schemas.openxmlformats.org/officeDocument/2006/relationships/tags" Target="../tags/tag97.xml"/><Relationship Id="rId2" Type="http://schemas.openxmlformats.org/officeDocument/2006/relationships/tags" Target="../tags/tag96.xml"/><Relationship Id="rId10" Type="http://schemas.openxmlformats.org/officeDocument/2006/relationships/tags" Target="../tags/tag104.xml"/><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9" Type="http://schemas.openxmlformats.org/officeDocument/2006/relationships/tags" Target="../tags/tag112.xml"/><Relationship Id="rId8" Type="http://schemas.openxmlformats.org/officeDocument/2006/relationships/tags" Target="../tags/tag111.xml"/><Relationship Id="rId7" Type="http://schemas.openxmlformats.org/officeDocument/2006/relationships/tags" Target="../tags/tag110.xml"/><Relationship Id="rId6" Type="http://schemas.openxmlformats.org/officeDocument/2006/relationships/tags" Target="../tags/tag109.xml"/><Relationship Id="rId5" Type="http://schemas.openxmlformats.org/officeDocument/2006/relationships/tags" Target="../tags/tag108.xml"/><Relationship Id="rId4" Type="http://schemas.openxmlformats.org/officeDocument/2006/relationships/tags" Target="../tags/tag107.xml"/><Relationship Id="rId3" Type="http://schemas.openxmlformats.org/officeDocument/2006/relationships/tags" Target="../tags/tag106.xml"/><Relationship Id="rId2" Type="http://schemas.openxmlformats.org/officeDocument/2006/relationships/tags" Target="../tags/tag105.xml"/><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9" Type="http://schemas.openxmlformats.org/officeDocument/2006/relationships/tags" Target="../tags/tag120.xml"/><Relationship Id="rId8" Type="http://schemas.openxmlformats.org/officeDocument/2006/relationships/tags" Target="../tags/tag119.xml"/><Relationship Id="rId7" Type="http://schemas.openxmlformats.org/officeDocument/2006/relationships/tags" Target="../tags/tag118.xml"/><Relationship Id="rId6" Type="http://schemas.openxmlformats.org/officeDocument/2006/relationships/tags" Target="../tags/tag117.xml"/><Relationship Id="rId5" Type="http://schemas.openxmlformats.org/officeDocument/2006/relationships/tags" Target="../tags/tag116.xml"/><Relationship Id="rId4" Type="http://schemas.openxmlformats.org/officeDocument/2006/relationships/tags" Target="../tags/tag115.xml"/><Relationship Id="rId3" Type="http://schemas.openxmlformats.org/officeDocument/2006/relationships/tags" Target="../tags/tag114.xml"/><Relationship Id="rId2" Type="http://schemas.openxmlformats.org/officeDocument/2006/relationships/tags" Target="../tags/tag113.xml"/><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9" Type="http://schemas.openxmlformats.org/officeDocument/2006/relationships/tags" Target="../tags/tag128.xml"/><Relationship Id="rId8" Type="http://schemas.openxmlformats.org/officeDocument/2006/relationships/tags" Target="../tags/tag127.xml"/><Relationship Id="rId7" Type="http://schemas.openxmlformats.org/officeDocument/2006/relationships/tags" Target="../tags/tag126.xml"/><Relationship Id="rId6" Type="http://schemas.openxmlformats.org/officeDocument/2006/relationships/tags" Target="../tags/tag125.xml"/><Relationship Id="rId5" Type="http://schemas.openxmlformats.org/officeDocument/2006/relationships/tags" Target="../tags/tag124.xml"/><Relationship Id="rId4" Type="http://schemas.openxmlformats.org/officeDocument/2006/relationships/tags" Target="../tags/tag123.xml"/><Relationship Id="rId3" Type="http://schemas.openxmlformats.org/officeDocument/2006/relationships/tags" Target="../tags/tag122.xml"/><Relationship Id="rId2" Type="http://schemas.openxmlformats.org/officeDocument/2006/relationships/tags" Target="../tags/tag121.xml"/><Relationship Id="rId12" Type="http://schemas.openxmlformats.org/officeDocument/2006/relationships/tags" Target="../tags/tag131.xml"/><Relationship Id="rId11" Type="http://schemas.openxmlformats.org/officeDocument/2006/relationships/tags" Target="../tags/tag130.xml"/><Relationship Id="rId10" Type="http://schemas.openxmlformats.org/officeDocument/2006/relationships/tags" Target="../tags/tag129.xml"/><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9" Type="http://schemas.openxmlformats.org/officeDocument/2006/relationships/tags" Target="../tags/tag139.xml"/><Relationship Id="rId8" Type="http://schemas.openxmlformats.org/officeDocument/2006/relationships/tags" Target="../tags/tag138.xml"/><Relationship Id="rId7" Type="http://schemas.openxmlformats.org/officeDocument/2006/relationships/tags" Target="../tags/tag137.xml"/><Relationship Id="rId6" Type="http://schemas.openxmlformats.org/officeDocument/2006/relationships/tags" Target="../tags/tag136.xml"/><Relationship Id="rId5" Type="http://schemas.openxmlformats.org/officeDocument/2006/relationships/tags" Target="../tags/tag135.xml"/><Relationship Id="rId4" Type="http://schemas.openxmlformats.org/officeDocument/2006/relationships/tags" Target="../tags/tag134.xml"/><Relationship Id="rId3" Type="http://schemas.openxmlformats.org/officeDocument/2006/relationships/tags" Target="../tags/tag133.xml"/><Relationship Id="rId2" Type="http://schemas.openxmlformats.org/officeDocument/2006/relationships/tags" Target="../tags/tag132.xml"/><Relationship Id="rId12" Type="http://schemas.openxmlformats.org/officeDocument/2006/relationships/tags" Target="../tags/tag142.xml"/><Relationship Id="rId11" Type="http://schemas.openxmlformats.org/officeDocument/2006/relationships/tags" Target="../tags/tag141.xml"/><Relationship Id="rId10" Type="http://schemas.openxmlformats.org/officeDocument/2006/relationships/tags" Target="../tags/tag140.xml"/><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9" Type="http://schemas.openxmlformats.org/officeDocument/2006/relationships/tags" Target="../tags/tag150.xml"/><Relationship Id="rId8" Type="http://schemas.openxmlformats.org/officeDocument/2006/relationships/tags" Target="../tags/tag149.xml"/><Relationship Id="rId7" Type="http://schemas.openxmlformats.org/officeDocument/2006/relationships/tags" Target="../tags/tag148.xml"/><Relationship Id="rId6" Type="http://schemas.openxmlformats.org/officeDocument/2006/relationships/tags" Target="../tags/tag147.xml"/><Relationship Id="rId5" Type="http://schemas.openxmlformats.org/officeDocument/2006/relationships/tags" Target="../tags/tag146.xml"/><Relationship Id="rId4" Type="http://schemas.openxmlformats.org/officeDocument/2006/relationships/tags" Target="../tags/tag145.xml"/><Relationship Id="rId3" Type="http://schemas.openxmlformats.org/officeDocument/2006/relationships/tags" Target="../tags/tag144.xml"/><Relationship Id="rId2" Type="http://schemas.openxmlformats.org/officeDocument/2006/relationships/tags" Target="../tags/tag143.xml"/><Relationship Id="rId12" Type="http://schemas.openxmlformats.org/officeDocument/2006/relationships/tags" Target="../tags/tag153.xml"/><Relationship Id="rId11" Type="http://schemas.openxmlformats.org/officeDocument/2006/relationships/tags" Target="../tags/tag152.xml"/><Relationship Id="rId10" Type="http://schemas.openxmlformats.org/officeDocument/2006/relationships/tags" Target="../tags/tag151.xml"/><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9" Type="http://schemas.openxmlformats.org/officeDocument/2006/relationships/tags" Target="../tags/tag161.xml"/><Relationship Id="rId8" Type="http://schemas.openxmlformats.org/officeDocument/2006/relationships/tags" Target="../tags/tag160.xml"/><Relationship Id="rId7" Type="http://schemas.openxmlformats.org/officeDocument/2006/relationships/tags" Target="../tags/tag159.xml"/><Relationship Id="rId6" Type="http://schemas.openxmlformats.org/officeDocument/2006/relationships/tags" Target="../tags/tag158.xml"/><Relationship Id="rId5" Type="http://schemas.openxmlformats.org/officeDocument/2006/relationships/tags" Target="../tags/tag157.xml"/><Relationship Id="rId4" Type="http://schemas.openxmlformats.org/officeDocument/2006/relationships/tags" Target="../tags/tag156.xml"/><Relationship Id="rId3" Type="http://schemas.openxmlformats.org/officeDocument/2006/relationships/tags" Target="../tags/tag155.xml"/><Relationship Id="rId2" Type="http://schemas.openxmlformats.org/officeDocument/2006/relationships/tags" Target="../tags/tag154.xml"/><Relationship Id="rId16" Type="http://schemas.openxmlformats.org/officeDocument/2006/relationships/tags" Target="../tags/tag168.xml"/><Relationship Id="rId15" Type="http://schemas.openxmlformats.org/officeDocument/2006/relationships/tags" Target="../tags/tag167.xml"/><Relationship Id="rId14" Type="http://schemas.openxmlformats.org/officeDocument/2006/relationships/tags" Target="../tags/tag166.xml"/><Relationship Id="rId13" Type="http://schemas.openxmlformats.org/officeDocument/2006/relationships/tags" Target="../tags/tag165.xml"/><Relationship Id="rId12" Type="http://schemas.openxmlformats.org/officeDocument/2006/relationships/tags" Target="../tags/tag164.xml"/><Relationship Id="rId11" Type="http://schemas.openxmlformats.org/officeDocument/2006/relationships/tags" Target="../tags/tag163.xml"/><Relationship Id="rId10" Type="http://schemas.openxmlformats.org/officeDocument/2006/relationships/tags" Target="../tags/tag162.xml"/><Relationship Id="rId1" Type="http://schemas.openxmlformats.org/officeDocument/2006/relationships/slideMaster" Target="../slideMasters/slideMaster1.xml"/></Relationships>
</file>

<file path=ppt/slideLayouts/_rels/slideLayout18.xml.rels><?xml version="1.0" encoding="UTF-8" standalone="yes"?>
<Relationships xmlns="http://schemas.openxmlformats.org/package/2006/relationships"><Relationship Id="rId9" Type="http://schemas.openxmlformats.org/officeDocument/2006/relationships/tags" Target="../tags/tag176.xml"/><Relationship Id="rId8" Type="http://schemas.openxmlformats.org/officeDocument/2006/relationships/tags" Target="../tags/tag175.xml"/><Relationship Id="rId7" Type="http://schemas.openxmlformats.org/officeDocument/2006/relationships/tags" Target="../tags/tag174.xml"/><Relationship Id="rId6" Type="http://schemas.openxmlformats.org/officeDocument/2006/relationships/tags" Target="../tags/tag173.xml"/><Relationship Id="rId5" Type="http://schemas.openxmlformats.org/officeDocument/2006/relationships/tags" Target="../tags/tag172.xml"/><Relationship Id="rId4" Type="http://schemas.openxmlformats.org/officeDocument/2006/relationships/tags" Target="../tags/tag171.xml"/><Relationship Id="rId3" Type="http://schemas.openxmlformats.org/officeDocument/2006/relationships/tags" Target="../tags/tag170.xml"/><Relationship Id="rId2" Type="http://schemas.openxmlformats.org/officeDocument/2006/relationships/tags" Target="../tags/tag169.xml"/><Relationship Id="rId11" Type="http://schemas.openxmlformats.org/officeDocument/2006/relationships/tags" Target="../tags/tag178.xml"/><Relationship Id="rId10" Type="http://schemas.openxmlformats.org/officeDocument/2006/relationships/tags" Target="../tags/tag177.xml"/><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9" Type="http://schemas.openxmlformats.org/officeDocument/2006/relationships/tags" Target="../tags/tag23.xml"/><Relationship Id="rId8" Type="http://schemas.openxmlformats.org/officeDocument/2006/relationships/tags" Target="../tags/tag22.xml"/><Relationship Id="rId7" Type="http://schemas.openxmlformats.org/officeDocument/2006/relationships/tags" Target="../tags/tag21.xml"/><Relationship Id="rId6" Type="http://schemas.openxmlformats.org/officeDocument/2006/relationships/tags" Target="../tags/tag20.xml"/><Relationship Id="rId5" Type="http://schemas.openxmlformats.org/officeDocument/2006/relationships/tags" Target="../tags/tag19.xml"/><Relationship Id="rId4" Type="http://schemas.openxmlformats.org/officeDocument/2006/relationships/tags" Target="../tags/tag18.xml"/><Relationship Id="rId3" Type="http://schemas.openxmlformats.org/officeDocument/2006/relationships/tags" Target="../tags/tag17.xml"/><Relationship Id="rId2" Type="http://schemas.openxmlformats.org/officeDocument/2006/relationships/tags" Target="../tags/tag16.xml"/><Relationship Id="rId10" Type="http://schemas.openxmlformats.org/officeDocument/2006/relationships/tags" Target="../tags/tag24.xml"/><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9" Type="http://schemas.openxmlformats.org/officeDocument/2006/relationships/tags" Target="../tags/tag32.xml"/><Relationship Id="rId8" Type="http://schemas.openxmlformats.org/officeDocument/2006/relationships/tags" Target="../tags/tag31.xml"/><Relationship Id="rId7" Type="http://schemas.openxmlformats.org/officeDocument/2006/relationships/tags" Target="../tags/tag30.xml"/><Relationship Id="rId6" Type="http://schemas.openxmlformats.org/officeDocument/2006/relationships/tags" Target="../tags/tag29.xml"/><Relationship Id="rId5" Type="http://schemas.openxmlformats.org/officeDocument/2006/relationships/tags" Target="../tags/tag28.xml"/><Relationship Id="rId4" Type="http://schemas.openxmlformats.org/officeDocument/2006/relationships/tags" Target="../tags/tag27.xml"/><Relationship Id="rId3" Type="http://schemas.openxmlformats.org/officeDocument/2006/relationships/tags" Target="../tags/tag26.xml"/><Relationship Id="rId2" Type="http://schemas.openxmlformats.org/officeDocument/2006/relationships/tags" Target="../tags/tag25.xml"/><Relationship Id="rId12" Type="http://schemas.openxmlformats.org/officeDocument/2006/relationships/tags" Target="../tags/tag35.xml"/><Relationship Id="rId11" Type="http://schemas.openxmlformats.org/officeDocument/2006/relationships/tags" Target="../tags/tag34.xml"/><Relationship Id="rId10" Type="http://schemas.openxmlformats.org/officeDocument/2006/relationships/tags" Target="../tags/tag33.xml"/><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9" Type="http://schemas.openxmlformats.org/officeDocument/2006/relationships/tags" Target="../tags/tag43.xml"/><Relationship Id="rId8" Type="http://schemas.openxmlformats.org/officeDocument/2006/relationships/tags" Target="../tags/tag42.xml"/><Relationship Id="rId7" Type="http://schemas.openxmlformats.org/officeDocument/2006/relationships/tags" Target="../tags/tag41.xml"/><Relationship Id="rId6" Type="http://schemas.openxmlformats.org/officeDocument/2006/relationships/tags" Target="../tags/tag40.xml"/><Relationship Id="rId5" Type="http://schemas.openxmlformats.org/officeDocument/2006/relationships/tags" Target="../tags/tag39.xml"/><Relationship Id="rId4" Type="http://schemas.openxmlformats.org/officeDocument/2006/relationships/tags" Target="../tags/tag38.xml"/><Relationship Id="rId3" Type="http://schemas.openxmlformats.org/officeDocument/2006/relationships/tags" Target="../tags/tag37.xml"/><Relationship Id="rId2" Type="http://schemas.openxmlformats.org/officeDocument/2006/relationships/tags" Target="../tags/tag36.xml"/><Relationship Id="rId11" Type="http://schemas.openxmlformats.org/officeDocument/2006/relationships/tags" Target="../tags/tag45.xml"/><Relationship Id="rId10" Type="http://schemas.openxmlformats.org/officeDocument/2006/relationships/tags" Target="../tags/tag44.xml"/><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9" Type="http://schemas.openxmlformats.org/officeDocument/2006/relationships/tags" Target="../tags/tag53.xml"/><Relationship Id="rId8" Type="http://schemas.openxmlformats.org/officeDocument/2006/relationships/tags" Target="../tags/tag52.xml"/><Relationship Id="rId7" Type="http://schemas.openxmlformats.org/officeDocument/2006/relationships/tags" Target="../tags/tag51.xml"/><Relationship Id="rId6" Type="http://schemas.openxmlformats.org/officeDocument/2006/relationships/tags" Target="../tags/tag50.xml"/><Relationship Id="rId5" Type="http://schemas.openxmlformats.org/officeDocument/2006/relationships/tags" Target="../tags/tag49.xml"/><Relationship Id="rId4" Type="http://schemas.openxmlformats.org/officeDocument/2006/relationships/tags" Target="../tags/tag48.xml"/><Relationship Id="rId3" Type="http://schemas.openxmlformats.org/officeDocument/2006/relationships/tags" Target="../tags/tag47.xml"/><Relationship Id="rId2" Type="http://schemas.openxmlformats.org/officeDocument/2006/relationships/tags" Target="../tags/tag46.xml"/><Relationship Id="rId13" Type="http://schemas.openxmlformats.org/officeDocument/2006/relationships/tags" Target="../tags/tag57.xml"/><Relationship Id="rId12" Type="http://schemas.openxmlformats.org/officeDocument/2006/relationships/tags" Target="../tags/tag56.xml"/><Relationship Id="rId11" Type="http://schemas.openxmlformats.org/officeDocument/2006/relationships/tags" Target="../tags/tag55.xml"/><Relationship Id="rId10" Type="http://schemas.openxmlformats.org/officeDocument/2006/relationships/tags" Target="../tags/tag54.xml"/><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9" Type="http://schemas.openxmlformats.org/officeDocument/2006/relationships/tags" Target="../tags/tag65.xml"/><Relationship Id="rId8" Type="http://schemas.openxmlformats.org/officeDocument/2006/relationships/tags" Target="../tags/tag64.xml"/><Relationship Id="rId7" Type="http://schemas.openxmlformats.org/officeDocument/2006/relationships/tags" Target="../tags/tag63.xml"/><Relationship Id="rId6" Type="http://schemas.openxmlformats.org/officeDocument/2006/relationships/tags" Target="../tags/tag62.xml"/><Relationship Id="rId5" Type="http://schemas.openxmlformats.org/officeDocument/2006/relationships/tags" Target="../tags/tag61.xml"/><Relationship Id="rId4" Type="http://schemas.openxmlformats.org/officeDocument/2006/relationships/tags" Target="../tags/tag60.xml"/><Relationship Id="rId3" Type="http://schemas.openxmlformats.org/officeDocument/2006/relationships/tags" Target="../tags/tag59.xml"/><Relationship Id="rId2" Type="http://schemas.openxmlformats.org/officeDocument/2006/relationships/tags" Target="../tags/tag58.xml"/><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4" Type="http://schemas.openxmlformats.org/officeDocument/2006/relationships/tags" Target="../tags/tag68.xml"/><Relationship Id="rId3" Type="http://schemas.openxmlformats.org/officeDocument/2006/relationships/tags" Target="../tags/tag67.xml"/><Relationship Id="rId2" Type="http://schemas.openxmlformats.org/officeDocument/2006/relationships/tags" Target="../tags/tag66.xml"/><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9" Type="http://schemas.openxmlformats.org/officeDocument/2006/relationships/tags" Target="../tags/tag76.xml"/><Relationship Id="rId8" Type="http://schemas.openxmlformats.org/officeDocument/2006/relationships/tags" Target="../tags/tag75.xml"/><Relationship Id="rId7" Type="http://schemas.openxmlformats.org/officeDocument/2006/relationships/tags" Target="../tags/tag74.xml"/><Relationship Id="rId6" Type="http://schemas.openxmlformats.org/officeDocument/2006/relationships/tags" Target="../tags/tag73.xml"/><Relationship Id="rId5" Type="http://schemas.openxmlformats.org/officeDocument/2006/relationships/tags" Target="../tags/tag72.xml"/><Relationship Id="rId4" Type="http://schemas.openxmlformats.org/officeDocument/2006/relationships/tags" Target="../tags/tag71.xml"/><Relationship Id="rId3" Type="http://schemas.openxmlformats.org/officeDocument/2006/relationships/tags" Target="../tags/tag70.xml"/><Relationship Id="rId2" Type="http://schemas.openxmlformats.org/officeDocument/2006/relationships/tags" Target="../tags/tag69.xml"/><Relationship Id="rId11" Type="http://schemas.openxmlformats.org/officeDocument/2006/relationships/tags" Target="../tags/tag78.xml"/><Relationship Id="rId10" Type="http://schemas.openxmlformats.org/officeDocument/2006/relationships/tags" Target="../tags/tag77.xml"/><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9" Type="http://schemas.openxmlformats.org/officeDocument/2006/relationships/tags" Target="../tags/tag86.xml"/><Relationship Id="rId8" Type="http://schemas.openxmlformats.org/officeDocument/2006/relationships/tags" Target="../tags/tag85.xml"/><Relationship Id="rId7" Type="http://schemas.openxmlformats.org/officeDocument/2006/relationships/tags" Target="../tags/tag84.xml"/><Relationship Id="rId6" Type="http://schemas.openxmlformats.org/officeDocument/2006/relationships/tags" Target="../tags/tag83.xml"/><Relationship Id="rId5" Type="http://schemas.openxmlformats.org/officeDocument/2006/relationships/tags" Target="../tags/tag82.xml"/><Relationship Id="rId4" Type="http://schemas.openxmlformats.org/officeDocument/2006/relationships/tags" Target="../tags/tag81.xml"/><Relationship Id="rId3" Type="http://schemas.openxmlformats.org/officeDocument/2006/relationships/tags" Target="../tags/tag80.xml"/><Relationship Id="rId2" Type="http://schemas.openxmlformats.org/officeDocument/2006/relationships/tags" Target="../tags/tag79.xml"/><Relationship Id="rId10" Type="http://schemas.openxmlformats.org/officeDocument/2006/relationships/tags" Target="../tags/tag87.xml"/><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标题幻灯片">
    <p:bg>
      <p:bgPr>
        <a:gradFill flip="none" rotWithShape="1">
          <a:gsLst>
            <a:gs pos="0">
              <a:schemeClr val="tx2"/>
            </a:gs>
            <a:gs pos="100000">
              <a:schemeClr val="bg2"/>
            </a:gs>
          </a:gsLst>
          <a:lin ang="0" scaled="1"/>
          <a:tileRect/>
        </a:gradFill>
        <a:effectLst/>
      </p:bgPr>
    </p:bg>
    <p:spTree>
      <p:nvGrpSpPr>
        <p:cNvPr id="1" name=""/>
        <p:cNvGrpSpPr/>
        <p:nvPr/>
      </p:nvGrpSpPr>
      <p:grpSpPr>
        <a:xfrm>
          <a:off x="0" y="0"/>
          <a:ext cx="0" cy="0"/>
          <a:chOff x="0" y="0"/>
          <a:chExt cx="0" cy="0"/>
        </a:xfrm>
      </p:grpSpPr>
      <p:sp>
        <p:nvSpPr>
          <p:cNvPr id="7" name="矩形: 圆角 4"/>
          <p:cNvSpPr/>
          <p:nvPr>
            <p:custDataLst>
              <p:tags r:id="rId2"/>
            </p:custDataLst>
          </p:nvPr>
        </p:nvSpPr>
        <p:spPr>
          <a:xfrm>
            <a:off x="5392960" y="3624961"/>
            <a:ext cx="1406081" cy="507111"/>
          </a:xfrm>
          <a:prstGeom prst="roundRect">
            <a:avLst>
              <a:gd name="adj" fmla="val 50000"/>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600" baseline="0" dirty="0">
              <a:solidFill>
                <a:schemeClr val="accent3"/>
              </a:solidFill>
              <a:latin typeface="Arial" panose="020B0604020202020204" pitchFamily="34" charset="0"/>
            </a:endParaRPr>
          </a:p>
        </p:txBody>
      </p:sp>
      <p:sp>
        <p:nvSpPr>
          <p:cNvPr id="8" name="等腰三角形 7"/>
          <p:cNvSpPr/>
          <p:nvPr>
            <p:custDataLst>
              <p:tags r:id="rId3"/>
            </p:custDataLst>
          </p:nvPr>
        </p:nvSpPr>
        <p:spPr>
          <a:xfrm flipV="1">
            <a:off x="3644900" y="1195334"/>
            <a:ext cx="4902200" cy="4226034"/>
          </a:xfrm>
          <a:prstGeom prst="triangle">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lt1"/>
              </a:solidFill>
              <a:latin typeface="Arial" panose="020B0604020202020204" pitchFamily="34" charset="0"/>
            </a:endParaRPr>
          </a:p>
        </p:txBody>
      </p:sp>
      <p:sp>
        <p:nvSpPr>
          <p:cNvPr id="9" name="等腰三角形 8"/>
          <p:cNvSpPr/>
          <p:nvPr>
            <p:custDataLst>
              <p:tags r:id="rId4"/>
            </p:custDataLst>
          </p:nvPr>
        </p:nvSpPr>
        <p:spPr>
          <a:xfrm flipV="1">
            <a:off x="3644900" y="1898279"/>
            <a:ext cx="4902200" cy="4226034"/>
          </a:xfrm>
          <a:prstGeom prst="triangle">
            <a:avLst/>
          </a:prstGeom>
          <a:noFill/>
          <a:ln w="5080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solidFill>
                <a:schemeClr val="lt1"/>
              </a:solidFill>
              <a:latin typeface="Arial" panose="020B0604020202020204" pitchFamily="34" charset="0"/>
            </a:endParaRPr>
          </a:p>
        </p:txBody>
      </p:sp>
      <p:sp>
        <p:nvSpPr>
          <p:cNvPr id="10" name="等腰三角形 9"/>
          <p:cNvSpPr/>
          <p:nvPr>
            <p:custDataLst>
              <p:tags r:id="rId5"/>
            </p:custDataLst>
          </p:nvPr>
        </p:nvSpPr>
        <p:spPr>
          <a:xfrm rot="2315082">
            <a:off x="10343515" y="1211848"/>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1" name="等腰三角形 10"/>
          <p:cNvSpPr/>
          <p:nvPr>
            <p:custDataLst>
              <p:tags r:id="rId6"/>
            </p:custDataLst>
          </p:nvPr>
        </p:nvSpPr>
        <p:spPr>
          <a:xfrm rot="17631882" flipV="1">
            <a:off x="11435715" y="9003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2" name="等腰三角形 11"/>
          <p:cNvSpPr/>
          <p:nvPr>
            <p:custDataLst>
              <p:tags r:id="rId7"/>
            </p:custDataLst>
          </p:nvPr>
        </p:nvSpPr>
        <p:spPr>
          <a:xfrm flipV="1">
            <a:off x="10091266" y="2199225"/>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3" name="等腰三角形 12"/>
          <p:cNvSpPr/>
          <p:nvPr>
            <p:custDataLst>
              <p:tags r:id="rId8"/>
            </p:custDataLst>
          </p:nvPr>
        </p:nvSpPr>
        <p:spPr>
          <a:xfrm rot="2315082">
            <a:off x="2841068" y="409126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4" name="等腰三角形 13"/>
          <p:cNvSpPr/>
          <p:nvPr>
            <p:custDataLst>
              <p:tags r:id="rId9"/>
            </p:custDataLst>
          </p:nvPr>
        </p:nvSpPr>
        <p:spPr>
          <a:xfrm rot="2644620">
            <a:off x="624917" y="4983437"/>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5" name="等腰三角形 14"/>
          <p:cNvSpPr/>
          <p:nvPr>
            <p:custDataLst>
              <p:tags r:id="rId10"/>
            </p:custDataLst>
          </p:nvPr>
        </p:nvSpPr>
        <p:spPr>
          <a:xfrm rot="19428006" flipV="1">
            <a:off x="1688015" y="5074067"/>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9" name="等腰三角形 18"/>
          <p:cNvSpPr/>
          <p:nvPr>
            <p:custDataLst>
              <p:tags r:id="rId11"/>
            </p:custDataLst>
          </p:nvPr>
        </p:nvSpPr>
        <p:spPr>
          <a:xfrm rot="17425212" flipV="1">
            <a:off x="1927397" y="4328667"/>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2" name="标题 1"/>
          <p:cNvSpPr>
            <a:spLocks noGrp="1"/>
          </p:cNvSpPr>
          <p:nvPr>
            <p:ph type="ctrTitle" hasCustomPrompt="1"/>
            <p:custDataLst>
              <p:tags r:id="rId12"/>
            </p:custDataLst>
          </p:nvPr>
        </p:nvSpPr>
        <p:spPr>
          <a:xfrm>
            <a:off x="2019277" y="2013337"/>
            <a:ext cx="8153446" cy="1474112"/>
          </a:xfrm>
        </p:spPr>
        <p:txBody>
          <a:bodyPr lIns="90000" tIns="46800" rIns="90000" bIns="46800" anchor="ctr" anchorCtr="0">
            <a:normAutofit/>
          </a:bodyPr>
          <a:lstStyle>
            <a:lvl1pPr algn="ctr">
              <a:defRPr sz="6600" spc="600" baseline="0">
                <a:solidFill>
                  <a:schemeClr val="tx1">
                    <a:lumMod val="85000"/>
                    <a:lumOff val="15000"/>
                  </a:schemeClr>
                </a:solidFill>
                <a:latin typeface="Arial" panose="020B0604020202020204" pitchFamily="34" charset="0"/>
                <a:ea typeface="汉仪旗黑-85S" panose="00020600040101010101" pitchFamily="18" charset="-122"/>
              </a:defRPr>
            </a:lvl1pPr>
          </a:lstStyle>
          <a:p>
            <a:r>
              <a:rPr lang="zh-CN" altLang="en-US" dirty="0"/>
              <a:t>单击此处编辑标题</a:t>
            </a:r>
            <a:endParaRPr lang="zh-CN" altLang="en-US" dirty="0"/>
          </a:p>
        </p:txBody>
      </p:sp>
      <p:sp>
        <p:nvSpPr>
          <p:cNvPr id="3" name="副标题 2"/>
          <p:cNvSpPr>
            <a:spLocks noGrp="1"/>
          </p:cNvSpPr>
          <p:nvPr>
            <p:ph type="subTitle" idx="1" hasCustomPrompt="1"/>
            <p:custDataLst>
              <p:tags r:id="rId13"/>
            </p:custDataLst>
          </p:nvPr>
        </p:nvSpPr>
        <p:spPr>
          <a:xfrm>
            <a:off x="5289442" y="3624961"/>
            <a:ext cx="1589823" cy="507111"/>
          </a:xfrm>
        </p:spPr>
        <p:txBody>
          <a:bodyPr lIns="90000" tIns="46800" rIns="90000" bIns="46800" anchor="ctr">
            <a:normAutofit/>
          </a:bodyPr>
          <a:lstStyle>
            <a:lvl1pPr marL="0" indent="0" algn="ctr" eaLnBrk="1" fontAlgn="auto" latinLnBrk="0" hangingPunct="1">
              <a:lnSpc>
                <a:spcPct val="100000"/>
              </a:lnSpc>
              <a:buNone/>
              <a:defRPr sz="1800" u="none" strike="noStrike" kern="1200" cap="none" spc="200" normalizeH="0" baseline="0">
                <a:solidFill>
                  <a:schemeClr val="tx1">
                    <a:lumMod val="85000"/>
                    <a:lumOff val="15000"/>
                  </a:schemeClr>
                </a:solidFill>
                <a:uFillTx/>
                <a:latin typeface="Arial" panose="020B0604020202020204" pitchFamily="34" charset="0"/>
              </a:defRPr>
            </a:lvl1pPr>
            <a:lvl2pPr marL="457200" indent="0" algn="ctr">
              <a:buNone/>
              <a:defRPr sz="2000"/>
            </a:lvl2pPr>
            <a:lvl3pPr marL="914400" indent="0" algn="ctr">
              <a:buNone/>
              <a:defRPr sz="18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zh-CN" altLang="en-US" dirty="0"/>
              <a:t>副标题</a:t>
            </a:r>
            <a:endParaRPr lang="zh-CN" altLang="en-US" dirty="0"/>
          </a:p>
        </p:txBody>
      </p:sp>
      <p:sp>
        <p:nvSpPr>
          <p:cNvPr id="16" name="日期占位符 15"/>
          <p:cNvSpPr>
            <a:spLocks noGrp="1"/>
          </p:cNvSpPr>
          <p:nvPr>
            <p:ph type="dt" sz="half" idx="10"/>
            <p:custDataLst>
              <p:tags r:id="rId14"/>
            </p:custDataLst>
          </p:nvPr>
        </p:nvSpPr>
        <p:spPr/>
        <p:txBody>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17" name="页脚占位符 16"/>
          <p:cNvSpPr>
            <a:spLocks noGrp="1"/>
          </p:cNvSpPr>
          <p:nvPr>
            <p:ph type="ftr" sz="quarter" idx="11"/>
            <p:custDataLst>
              <p:tags r:id="rId15"/>
            </p:custDataLst>
          </p:nvPr>
        </p:nvSpPr>
        <p:spPr/>
        <p:txBody>
          <a:bodyPr/>
          <a:lstStyle>
            <a:lvl1pPr>
              <a:defRPr baseline="0">
                <a:latin typeface="Arial" panose="020B0604020202020204" pitchFamily="34" charset="0"/>
              </a:defRPr>
            </a:lvl1pPr>
          </a:lstStyle>
          <a:p>
            <a:endParaRPr lang="zh-CN" altLang="en-US" dirty="0"/>
          </a:p>
        </p:txBody>
      </p:sp>
      <p:sp>
        <p:nvSpPr>
          <p:cNvPr id="18" name="灯片编号占位符 17"/>
          <p:cNvSpPr>
            <a:spLocks noGrp="1"/>
          </p:cNvSpPr>
          <p:nvPr>
            <p:ph type="sldNum" sz="quarter" idx="12"/>
            <p:custDataLst>
              <p:tags r:id="rId16"/>
            </p:custDataLst>
          </p:nvPr>
        </p:nvSpPr>
        <p:spPr/>
        <p:txBody>
          <a:bodyPr/>
          <a:lstStyle>
            <a:lvl1pPr>
              <a:defRPr baseline="0">
                <a:latin typeface="Arial" panose="020B0604020202020204" pitchFamily="34" charset="0"/>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内容">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261175" y="304800"/>
            <a:ext cx="11626025" cy="6248400"/>
            <a:chOff x="261175" y="304800"/>
            <a:chExt cx="11626025" cy="6248400"/>
          </a:xfrm>
        </p:grpSpPr>
        <p:sp>
          <p:nvSpPr>
            <p:cNvPr id="11" name="矩形 10"/>
            <p:cNvSpPr/>
            <p:nvPr userDrawn="1">
              <p:custDataLst>
                <p:tags r:id="rId3"/>
              </p:custDataLst>
            </p:nvPr>
          </p:nvSpPr>
          <p:spPr>
            <a:xfrm>
              <a:off x="304800" y="304800"/>
              <a:ext cx="11582400" cy="6248400"/>
            </a:xfrm>
            <a:prstGeom prst="rect">
              <a:avLst/>
            </a:prstGeom>
            <a:gradFill flip="none" rotWithShape="1">
              <a:gsLst>
                <a:gs pos="40000">
                  <a:schemeClr val="bg2"/>
                </a:gs>
                <a:gs pos="92000">
                  <a:schemeClr val="tx2"/>
                </a:gs>
              </a:gsLst>
              <a:lin ang="2700000" scaled="0"/>
              <a:tileRect/>
            </a:gradFill>
            <a:ln>
              <a:noFill/>
            </a:ln>
            <a:effectLst>
              <a:outerShdw blurRad="342900" sx="106000" sy="106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dirty="0">
                <a:solidFill>
                  <a:schemeClr val="accent3"/>
                </a:solidFill>
                <a:latin typeface="Arial" panose="020B0604020202020204" pitchFamily="34" charset="0"/>
              </a:endParaRPr>
            </a:p>
          </p:txBody>
        </p:sp>
        <p:grpSp>
          <p:nvGrpSpPr>
            <p:cNvPr id="12" name="组合 11"/>
            <p:cNvGrpSpPr/>
            <p:nvPr userDrawn="1"/>
          </p:nvGrpSpPr>
          <p:grpSpPr>
            <a:xfrm>
              <a:off x="261175" y="597763"/>
              <a:ext cx="11327050" cy="5883697"/>
              <a:chOff x="261175" y="597763"/>
              <a:chExt cx="11327050" cy="5883697"/>
            </a:xfrm>
          </p:grpSpPr>
          <p:sp>
            <p:nvSpPr>
              <p:cNvPr id="13" name="等腰三角形 12"/>
              <p:cNvSpPr/>
              <p:nvPr userDrawn="1">
                <p:custDataLst>
                  <p:tags r:id="rId4"/>
                </p:custDataLst>
              </p:nvPr>
            </p:nvSpPr>
            <p:spPr>
              <a:xfrm rot="2315082">
                <a:off x="261175" y="60216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4" name="等腰三角形 13"/>
              <p:cNvSpPr/>
              <p:nvPr userDrawn="1">
                <p:custDataLst>
                  <p:tags r:id="rId5"/>
                </p:custDataLst>
              </p:nvPr>
            </p:nvSpPr>
            <p:spPr>
              <a:xfrm rot="2015744" flipV="1">
                <a:off x="11265491" y="597763"/>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grpSp>
      <p:sp>
        <p:nvSpPr>
          <p:cNvPr id="3" name="日期占位符 2"/>
          <p:cNvSpPr>
            <a:spLocks noGrp="1"/>
          </p:cNvSpPr>
          <p:nvPr>
            <p:ph type="dt" sz="half" idx="10"/>
            <p:custDataLst>
              <p:tags r:id="rId6"/>
            </p:custDataLst>
          </p:nvPr>
        </p:nvSpPr>
        <p:spPr/>
        <p:txBody>
          <a:bodyPr/>
          <a:lstStyle>
            <a:lvl1pPr>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7"/>
            </p:custDataLst>
          </p:nvPr>
        </p:nvSpPr>
        <p:spPr/>
        <p:txBody>
          <a:bodyPr/>
          <a:lstStyle>
            <a:lvl1pPr>
              <a:defRPr baseline="0">
                <a:latin typeface="Arial" panose="020B0604020202020204" pitchFamily="34" charset="0"/>
                <a:ea typeface="微软雅黑" charset="-122"/>
              </a:defRPr>
            </a:lvl1pPr>
          </a:lstStyle>
          <a:p>
            <a:endParaRPr lang="zh-CN" altLang="en-US"/>
          </a:p>
        </p:txBody>
      </p:sp>
      <p:sp>
        <p:nvSpPr>
          <p:cNvPr id="5" name="灯片编号占位符 4"/>
          <p:cNvSpPr>
            <a:spLocks noGrp="1"/>
          </p:cNvSpPr>
          <p:nvPr>
            <p:ph type="sldNum" sz="quarter" idx="12"/>
            <p:custDataLst>
              <p:tags r:id="rId8"/>
            </p:custDataLst>
          </p:nvPr>
        </p:nvSpPr>
        <p:spPr/>
        <p:txBody>
          <a:bodyPr/>
          <a:lstStyle>
            <a:lvl1pPr>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a:p>
        </p:txBody>
      </p:sp>
      <p:sp>
        <p:nvSpPr>
          <p:cNvPr id="7" name="内容占位符 6"/>
          <p:cNvSpPr>
            <a:spLocks noGrp="1"/>
          </p:cNvSpPr>
          <p:nvPr>
            <p:ph sz="quarter" idx="13"/>
            <p:custDataLst>
              <p:tags r:id="rId9"/>
            </p:custDataLst>
          </p:nvPr>
        </p:nvSpPr>
        <p:spPr>
          <a:xfrm>
            <a:off x="669930" y="952508"/>
            <a:ext cx="10852237" cy="5388907"/>
          </a:xfrm>
        </p:spPr>
        <p:txBody>
          <a:bodyPr/>
          <a:lstStyle>
            <a:lvl1pPr>
              <a:defRPr baseline="0">
                <a:latin typeface="Arial" panose="020B0604020202020204" pitchFamily="34" charset="0"/>
                <a:ea typeface="微软雅黑" charset="-122"/>
              </a:defRPr>
            </a:lvl1pPr>
            <a:lvl2pPr>
              <a:defRPr baseline="0">
                <a:latin typeface="Arial" panose="020B0604020202020204" pitchFamily="34" charset="0"/>
                <a:ea typeface="微软雅黑" charset="-122"/>
              </a:defRPr>
            </a:lvl2pPr>
            <a:lvl3pPr>
              <a:defRPr baseline="0">
                <a:latin typeface="Arial" panose="020B0604020202020204" pitchFamily="34" charset="0"/>
                <a:ea typeface="微软雅黑" charset="-122"/>
              </a:defRPr>
            </a:lvl3pPr>
            <a:lvl4pPr>
              <a:defRPr baseline="0">
                <a:latin typeface="Arial" panose="020B0604020202020204" pitchFamily="34" charset="0"/>
                <a:ea typeface="微软雅黑" charset="-122"/>
              </a:defRPr>
            </a:lvl4pPr>
            <a:lvl5pPr>
              <a:defRPr baseline="0">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末尾幻灯片">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grpSp>
        <p:nvGrpSpPr>
          <p:cNvPr id="7" name="组合 6"/>
          <p:cNvGrpSpPr/>
          <p:nvPr userDrawn="1">
            <p:custDataLst>
              <p:tags r:id="rId2"/>
            </p:custDataLst>
          </p:nvPr>
        </p:nvGrpSpPr>
        <p:grpSpPr>
          <a:xfrm>
            <a:off x="261175" y="180644"/>
            <a:ext cx="11740482" cy="6300816"/>
            <a:chOff x="261175" y="180644"/>
            <a:chExt cx="11740482" cy="6300816"/>
          </a:xfrm>
        </p:grpSpPr>
        <p:sp>
          <p:nvSpPr>
            <p:cNvPr id="8" name="等腰三角形 7"/>
            <p:cNvSpPr/>
            <p:nvPr userDrawn="1">
              <p:custDataLst>
                <p:tags r:id="rId3"/>
              </p:custDataLst>
            </p:nvPr>
          </p:nvSpPr>
          <p:spPr>
            <a:xfrm rot="2315082">
              <a:off x="261175" y="60216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9" name="组合 8"/>
            <p:cNvGrpSpPr/>
            <p:nvPr userDrawn="1"/>
          </p:nvGrpSpPr>
          <p:grpSpPr>
            <a:xfrm rot="1322092">
              <a:off x="11233066" y="180644"/>
              <a:ext cx="768591" cy="666134"/>
              <a:chOff x="11216987" y="376430"/>
              <a:chExt cx="768591" cy="666134"/>
            </a:xfrm>
          </p:grpSpPr>
          <p:sp>
            <p:nvSpPr>
              <p:cNvPr id="10" name="等腰三角形 9"/>
              <p:cNvSpPr/>
              <p:nvPr userDrawn="1">
                <p:custDataLst>
                  <p:tags r:id="rId4"/>
                </p:custDataLst>
              </p:nvPr>
            </p:nvSpPr>
            <p:spPr>
              <a:xfrm rot="693652" flipV="1">
                <a:off x="11216987" y="76434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1" name="等腰三角形 10"/>
              <p:cNvSpPr/>
              <p:nvPr userDrawn="1">
                <p:custDataLst>
                  <p:tags r:id="rId5"/>
                </p:custDataLst>
              </p:nvPr>
            </p:nvSpPr>
            <p:spPr>
              <a:xfrm rot="18492899" flipV="1">
                <a:off x="11685102" y="3986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grpSp>
      <p:sp>
        <p:nvSpPr>
          <p:cNvPr id="6" name="矩形 5"/>
          <p:cNvSpPr/>
          <p:nvPr>
            <p:custDataLst>
              <p:tags r:id="rId6"/>
            </p:custDataLst>
          </p:nvPr>
        </p:nvSpPr>
        <p:spPr>
          <a:xfrm>
            <a:off x="1009650" y="850900"/>
            <a:ext cx="10172700" cy="5156200"/>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ndParaRPr>
          </a:p>
        </p:txBody>
      </p:sp>
      <p:sp>
        <p:nvSpPr>
          <p:cNvPr id="2" name="标题 1"/>
          <p:cNvSpPr>
            <a:spLocks noGrp="1"/>
          </p:cNvSpPr>
          <p:nvPr>
            <p:ph type="title" hasCustomPrompt="1"/>
            <p:custDataLst>
              <p:tags r:id="rId7"/>
            </p:custDataLst>
          </p:nvPr>
        </p:nvSpPr>
        <p:spPr>
          <a:xfrm>
            <a:off x="2726807" y="2146286"/>
            <a:ext cx="6738386" cy="2565428"/>
          </a:xfrm>
        </p:spPr>
        <p:txBody>
          <a:bodyPr vert="horz" lIns="90000" tIns="46800" rIns="90000" bIns="46800" rtlCol="0" anchor="ctr" anchorCtr="0">
            <a:normAutofit/>
          </a:bodyPr>
          <a:lstStyle>
            <a:lvl1pPr marL="0" marR="0" algn="ctr" defTabSz="914400" rtl="0" eaLnBrk="1" fontAlgn="auto" latinLnBrk="0" hangingPunct="1">
              <a:lnSpc>
                <a:spcPct val="100000"/>
              </a:lnSpc>
              <a:buNone/>
              <a:defRPr kumimoji="0" lang="zh-CN" altLang="en-US" sz="6600" b="1" i="0" u="none" strike="noStrike" kern="1200" cap="none" spc="600" normalizeH="0" baseline="0" noProof="1" dirty="0">
                <a:solidFill>
                  <a:schemeClr val="accent1"/>
                </a:solidFill>
                <a:uFillTx/>
                <a:latin typeface="Arial" panose="020B0604020202020204" pitchFamily="34" charset="0"/>
                <a:ea typeface="汉仪旗黑-85S" panose="00020600040101010101" pitchFamily="18" charset="-122"/>
                <a:cs typeface="+mj-cs"/>
                <a:sym typeface="+mn-ea"/>
              </a:defRPr>
            </a:lvl1pPr>
          </a:lstStyle>
          <a:p>
            <a:pPr lvl="0"/>
            <a:r>
              <a:rPr dirty="0">
                <a:sym typeface="+mn-ea"/>
              </a:rPr>
              <a:t>编辑标题</a:t>
            </a:r>
            <a:endParaRPr dirty="0">
              <a:sym typeface="+mn-ea"/>
            </a:endParaRPr>
          </a:p>
        </p:txBody>
      </p:sp>
      <p:sp>
        <p:nvSpPr>
          <p:cNvPr id="3" name="日期占位符 2"/>
          <p:cNvSpPr>
            <a:spLocks noGrp="1"/>
          </p:cNvSpPr>
          <p:nvPr>
            <p:ph type="dt" sz="half" idx="10"/>
            <p:custDataLst>
              <p:tags r:id="rId8"/>
            </p:custDataLst>
          </p:nvPr>
        </p:nvSpPr>
        <p:spPr/>
        <p:txBody>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Arial" panose="020B0604020202020204" pitchFamily="34" charset="0"/>
              </a:defRPr>
            </a:lvl1pPr>
          </a:lstStyle>
          <a:p>
            <a:endParaRPr lang="zh-CN" altLang="en-US"/>
          </a:p>
        </p:txBody>
      </p:sp>
      <p:sp>
        <p:nvSpPr>
          <p:cNvPr id="5" name="灯片编号占位符 4"/>
          <p:cNvSpPr>
            <a:spLocks noGrp="1"/>
          </p:cNvSpPr>
          <p:nvPr>
            <p:ph type="sldNum" sz="quarter" idx="12"/>
            <p:custDataLst>
              <p:tags r:id="rId10"/>
            </p:custDataLst>
          </p:nvPr>
        </p:nvSpPr>
        <p:spPr/>
        <p:txBody>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通用">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sp>
        <p:nvSpPr>
          <p:cNvPr id="10" name="等腰三角形 9"/>
          <p:cNvSpPr/>
          <p:nvPr userDrawn="1">
            <p:custDataLst>
              <p:tags r:id="rId2"/>
            </p:custDataLst>
          </p:nvPr>
        </p:nvSpPr>
        <p:spPr>
          <a:xfrm rot="2315082">
            <a:off x="260985" y="6021705"/>
            <a:ext cx="533400" cy="459740"/>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1" name="组合 10"/>
          <p:cNvGrpSpPr/>
          <p:nvPr userDrawn="1">
            <p:custDataLst>
              <p:tags r:id="rId3"/>
            </p:custDataLst>
          </p:nvPr>
        </p:nvGrpSpPr>
        <p:grpSpPr>
          <a:xfrm rot="1322092">
            <a:off x="11132185" y="305435"/>
            <a:ext cx="780415" cy="671195"/>
            <a:chOff x="11170458" y="527508"/>
            <a:chExt cx="780362" cy="670898"/>
          </a:xfrm>
        </p:grpSpPr>
        <p:sp>
          <p:nvSpPr>
            <p:cNvPr id="12" name="等腰三角形 11"/>
            <p:cNvSpPr/>
            <p:nvPr userDrawn="1">
              <p:custDataLst>
                <p:tags r:id="rId4"/>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3" name="等腰三角形 12"/>
            <p:cNvSpPr/>
            <p:nvPr userDrawn="1">
              <p:custDataLst>
                <p:tags r:id="rId5"/>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sp>
        <p:nvSpPr>
          <p:cNvPr id="2" name="标题 1"/>
          <p:cNvSpPr>
            <a:spLocks noGrp="1"/>
          </p:cNvSpPr>
          <p:nvPr>
            <p:ph type="title"/>
            <p:custDataLst>
              <p:tags r:id="rId6"/>
            </p:custDataLst>
          </p:nvPr>
        </p:nvSpPr>
        <p:spPr/>
        <p:txBody>
          <a:bodyPr/>
          <a:lstStyle>
            <a:lvl1pPr>
              <a:defRPr baseline="0">
                <a:latin typeface="Arial" panose="020B0604020202020204" pitchFamily="34" charset="0"/>
                <a:ea typeface="微软雅黑"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userDrawn="1">
  <p:cSld name="相框">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sp>
        <p:nvSpPr>
          <p:cNvPr id="9" name="矩形 8"/>
          <p:cNvSpPr/>
          <p:nvPr userDrawn="1">
            <p:custDataLst>
              <p:tags r:id="rId2"/>
            </p:custDataLst>
          </p:nvPr>
        </p:nvSpPr>
        <p:spPr>
          <a:xfrm>
            <a:off x="304800" y="304800"/>
            <a:ext cx="11582400" cy="6248400"/>
          </a:xfrm>
          <a:prstGeom prst="rect">
            <a:avLst/>
          </a:prstGeom>
          <a:gradFill flip="none" rotWithShape="1">
            <a:gsLst>
              <a:gs pos="40000">
                <a:schemeClr val="bg2"/>
              </a:gs>
              <a:gs pos="92000">
                <a:schemeClr val="tx2"/>
              </a:gs>
            </a:gsLst>
            <a:lin ang="2700000" scaled="0"/>
            <a:tileRect/>
          </a:gradFill>
          <a:ln>
            <a:noFill/>
          </a:ln>
          <a:effectLst>
            <a:outerShdw blurRad="342900" sx="106000" sy="106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dirty="0">
              <a:solidFill>
                <a:schemeClr val="accent3"/>
              </a:solidFill>
              <a:latin typeface="Arial" panose="020B0604020202020204" pitchFamily="34" charset="0"/>
            </a:endParaRPr>
          </a:p>
        </p:txBody>
      </p:sp>
      <p:sp>
        <p:nvSpPr>
          <p:cNvPr id="11" name="等腰三角形 10"/>
          <p:cNvSpPr/>
          <p:nvPr userDrawn="1">
            <p:custDataLst>
              <p:tags r:id="rId3"/>
            </p:custDataLst>
          </p:nvPr>
        </p:nvSpPr>
        <p:spPr>
          <a:xfrm rot="2315082">
            <a:off x="260985" y="6021705"/>
            <a:ext cx="533400" cy="459740"/>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3" name="等腰三角形 12"/>
          <p:cNvSpPr/>
          <p:nvPr userDrawn="1">
            <p:custDataLst>
              <p:tags r:id="rId4"/>
            </p:custDataLst>
          </p:nvPr>
        </p:nvSpPr>
        <p:spPr>
          <a:xfrm rot="2015744" flipV="1">
            <a:off x="11265535" y="597535"/>
            <a:ext cx="322580" cy="278130"/>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2" name="标题 1"/>
          <p:cNvSpPr>
            <a:spLocks noGrp="1"/>
          </p:cNvSpPr>
          <p:nvPr>
            <p:ph type="title" hasCustomPrompt="1"/>
            <p:custDataLst>
              <p:tags r:id="rId5"/>
            </p:custDataLst>
          </p:nvPr>
        </p:nvSpPr>
        <p:spPr>
          <a:xfrm>
            <a:off x="1281600" y="1249200"/>
            <a:ext cx="9626400" cy="723600"/>
          </a:xfrm>
        </p:spPr>
        <p:txBody>
          <a:bodyPr anchor="ctr"/>
          <a:lstStyle>
            <a:lvl1pPr>
              <a:defRPr sz="3200" baseline="0">
                <a:latin typeface="Arial" panose="020B0604020202020204" pitchFamily="34" charset="0"/>
                <a:ea typeface="微软雅黑" charset="-122"/>
              </a:defRPr>
            </a:lvl1pPr>
          </a:lstStyle>
          <a:p>
            <a:r>
              <a:rPr lang="zh-CN" altLang="en-US" dirty="0"/>
              <a:t>单击此处编辑标题</a:t>
            </a:r>
            <a:endParaRPr lang="zh-CN" altLang="en-US" dirty="0"/>
          </a:p>
        </p:txBody>
      </p:sp>
      <p:sp>
        <p:nvSpPr>
          <p:cNvPr id="7" name="内容占位符 6"/>
          <p:cNvSpPr>
            <a:spLocks noGrp="1"/>
          </p:cNvSpPr>
          <p:nvPr>
            <p:ph sz="quarter" idx="13"/>
            <p:custDataLst>
              <p:tags r:id="rId6"/>
            </p:custDataLst>
          </p:nvPr>
        </p:nvSpPr>
        <p:spPr>
          <a:xfrm>
            <a:off x="1281113" y="2163600"/>
            <a:ext cx="9626600" cy="3445200"/>
          </a:xfrm>
        </p:spPr>
        <p:txBody>
          <a:bodyPr/>
          <a:lstStyle>
            <a:lvl1pPr>
              <a:defRPr baseline="0">
                <a:latin typeface="Arial" panose="020B0604020202020204" pitchFamily="34" charset="0"/>
                <a:ea typeface="微软雅黑" charset="-122"/>
              </a:defRPr>
            </a:lvl1pPr>
            <a:lvl2pPr>
              <a:defRPr baseline="0">
                <a:latin typeface="Arial" panose="020B0604020202020204" pitchFamily="34" charset="0"/>
                <a:ea typeface="微软雅黑" charset="-122"/>
              </a:defRPr>
            </a:lvl2pPr>
            <a:lvl3pPr>
              <a:defRPr baseline="0">
                <a:latin typeface="Arial" panose="020B0604020202020204" pitchFamily="34" charset="0"/>
                <a:ea typeface="微软雅黑" charset="-122"/>
              </a:defRPr>
            </a:lvl3pPr>
            <a:lvl4pPr>
              <a:defRPr baseline="0">
                <a:latin typeface="Arial" panose="020B0604020202020204" pitchFamily="34" charset="0"/>
                <a:ea typeface="微软雅黑" charset="-122"/>
              </a:defRPr>
            </a:lvl4pPr>
            <a:lvl5pPr>
              <a:defRPr baseline="0">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userDrawn="1">
  <p:cSld name="左右">
    <p:bg>
      <p:bgPr>
        <a:gradFill>
          <a:gsLst>
            <a:gs pos="0">
              <a:schemeClr val="tx2"/>
            </a:gs>
            <a:gs pos="100000">
              <a:schemeClr val="bg2"/>
            </a:gs>
          </a:gsLst>
          <a:lin ang="240000" scaled="0"/>
        </a:gra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1"/>
            <a:ext cx="4823460" cy="6858000"/>
          </a:xfrm>
          <a:prstGeom prst="rect">
            <a:avLst/>
          </a:prstGeom>
          <a:gradFill>
            <a:gsLst>
              <a:gs pos="0">
                <a:schemeClr val="bg2"/>
              </a:gs>
              <a:gs pos="100000">
                <a:schemeClr val="tx2"/>
              </a:gs>
            </a:gsLst>
            <a:lin ang="2700000" scaled="0"/>
          </a:gradFill>
          <a:ln>
            <a:noFill/>
          </a:ln>
          <a:effectLst>
            <a:outerShdw blurRad="342900" sx="106000" sy="106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ltLang="zh-CN" sz="1600" baseline="0" dirty="0">
              <a:solidFill>
                <a:schemeClr val="accent3"/>
              </a:solidFill>
              <a:latin typeface="Arial" panose="020B0604020202020204" pitchFamily="34" charset="0"/>
              <a:sym typeface="+mn-ea"/>
            </a:endParaRPr>
          </a:p>
        </p:txBody>
      </p:sp>
      <p:sp>
        <p:nvSpPr>
          <p:cNvPr id="18" name="等腰三角形 17"/>
          <p:cNvSpPr/>
          <p:nvPr userDrawn="1">
            <p:custDataLst>
              <p:tags r:id="rId3"/>
            </p:custDataLst>
          </p:nvPr>
        </p:nvSpPr>
        <p:spPr>
          <a:xfrm rot="2315082">
            <a:off x="260985" y="6021705"/>
            <a:ext cx="533400" cy="459740"/>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9" name="组合 18"/>
          <p:cNvGrpSpPr/>
          <p:nvPr userDrawn="1">
            <p:custDataLst>
              <p:tags r:id="rId4"/>
            </p:custDataLst>
          </p:nvPr>
        </p:nvGrpSpPr>
        <p:grpSpPr>
          <a:xfrm rot="1322092">
            <a:off x="11132185" y="305435"/>
            <a:ext cx="780415" cy="671195"/>
            <a:chOff x="11170458" y="527508"/>
            <a:chExt cx="780362" cy="670898"/>
          </a:xfrm>
        </p:grpSpPr>
        <p:sp>
          <p:nvSpPr>
            <p:cNvPr id="20" name="等腰三角形 19"/>
            <p:cNvSpPr/>
            <p:nvPr userDrawn="1">
              <p:custDataLst>
                <p:tags r:id="rId5"/>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21" name="等腰三角形 20"/>
            <p:cNvSpPr/>
            <p:nvPr userDrawn="1">
              <p:custDataLst>
                <p:tags r:id="rId6"/>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sp>
        <p:nvSpPr>
          <p:cNvPr id="2" name="标题 1"/>
          <p:cNvSpPr>
            <a:spLocks noGrp="1"/>
          </p:cNvSpPr>
          <p:nvPr>
            <p:ph type="title" hasCustomPrompt="1"/>
            <p:custDataLst>
              <p:tags r:id="rId7"/>
            </p:custDataLst>
          </p:nvPr>
        </p:nvSpPr>
        <p:spPr>
          <a:xfrm>
            <a:off x="583200" y="770400"/>
            <a:ext cx="3960000" cy="882000"/>
          </a:xfrm>
        </p:spPr>
        <p:txBody>
          <a:bodyPr anchor="ctr"/>
          <a:lstStyle>
            <a:lvl1pPr>
              <a:defRPr sz="3600" baseline="0">
                <a:latin typeface="Arial" panose="020B0604020202020204" pitchFamily="34" charset="0"/>
                <a:ea typeface="微软雅黑" charset="-122"/>
              </a:defRPr>
            </a:lvl1pPr>
          </a:lstStyle>
          <a:p>
            <a:r>
              <a:rPr lang="zh-CN" altLang="en-US" dirty="0"/>
              <a:t>单击编辑标题</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Arial" panose="020B060402020202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586800" y="1764000"/>
            <a:ext cx="3956400" cy="4093200"/>
          </a:xfrm>
        </p:spPr>
        <p:txBody>
          <a:bodyPr/>
          <a:lstStyle>
            <a:lvl1pPr>
              <a:defRPr baseline="0">
                <a:latin typeface="Arial" panose="020B0604020202020204" pitchFamily="34" charset="0"/>
                <a:ea typeface="微软雅黑" charset="-122"/>
              </a:defRPr>
            </a:lvl1pPr>
            <a:lvl2pPr>
              <a:defRPr baseline="0">
                <a:latin typeface="Arial" panose="020B0604020202020204" pitchFamily="34" charset="0"/>
                <a:ea typeface="微软雅黑" charset="-122"/>
              </a:defRPr>
            </a:lvl2pPr>
            <a:lvl3pPr>
              <a:defRPr baseline="0">
                <a:latin typeface="Arial" panose="020B0604020202020204" pitchFamily="34" charset="0"/>
                <a:ea typeface="微软雅黑" charset="-122"/>
              </a:defRPr>
            </a:lvl3pPr>
            <a:lvl4pPr>
              <a:defRPr baseline="0">
                <a:latin typeface="Arial" panose="020B0604020202020204" pitchFamily="34" charset="0"/>
                <a:ea typeface="微软雅黑" charset="-122"/>
              </a:defRPr>
            </a:lvl4pPr>
            <a:lvl5pPr>
              <a:defRPr baseline="0">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2"/>
            </p:custDataLst>
          </p:nvPr>
        </p:nvSpPr>
        <p:spPr>
          <a:xfrm>
            <a:off x="5101200" y="769938"/>
            <a:ext cx="6480000" cy="5087937"/>
          </a:xfrm>
        </p:spPr>
        <p:txBody>
          <a:bodyPr/>
          <a:lstStyle>
            <a:lvl1pPr>
              <a:defRPr baseline="0">
                <a:latin typeface="Arial" panose="020B0604020202020204" pitchFamily="34" charset="0"/>
                <a:ea typeface="微软雅黑" charset="-122"/>
              </a:defRPr>
            </a:lvl1pPr>
            <a:lvl2pPr>
              <a:defRPr baseline="0">
                <a:latin typeface="Arial" panose="020B0604020202020204" pitchFamily="34" charset="0"/>
                <a:ea typeface="微软雅黑" charset="-122"/>
              </a:defRPr>
            </a:lvl2pPr>
            <a:lvl3pPr>
              <a:defRPr baseline="0">
                <a:latin typeface="Arial" panose="020B0604020202020204" pitchFamily="34" charset="0"/>
                <a:ea typeface="微软雅黑" charset="-122"/>
              </a:defRPr>
            </a:lvl3pPr>
            <a:lvl4pPr>
              <a:defRPr baseline="0">
                <a:latin typeface="Arial" panose="020B0604020202020204" pitchFamily="34" charset="0"/>
                <a:ea typeface="微软雅黑" charset="-122"/>
              </a:defRPr>
            </a:lvl4pPr>
            <a:lvl5pPr>
              <a:defRPr baseline="0">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userDrawn="1">
  <p:cSld name="上下">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2664000"/>
          </a:xfrm>
          <a:prstGeom prst="rect">
            <a:avLst/>
          </a:prstGeom>
          <a:gradFill flip="none" rotWithShape="1">
            <a:gsLst>
              <a:gs pos="40000">
                <a:schemeClr val="bg2"/>
              </a:gs>
              <a:gs pos="92000">
                <a:schemeClr val="tx2"/>
              </a:gs>
            </a:gsLst>
            <a:lin ang="2700000" scaled="0"/>
            <a:tileRect/>
          </a:gradFill>
          <a:ln>
            <a:noFill/>
          </a:ln>
          <a:effectLst>
            <a:outerShdw blurRad="342900" sx="106000" sy="106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ltLang="zh-CN" sz="1600" baseline="0">
              <a:solidFill>
                <a:schemeClr val="accent3"/>
              </a:solidFill>
              <a:latin typeface="Arial" panose="020B0604020202020204" pitchFamily="34" charset="0"/>
              <a:sym typeface="+mn-ea"/>
            </a:endParaRPr>
          </a:p>
        </p:txBody>
      </p:sp>
      <p:sp>
        <p:nvSpPr>
          <p:cNvPr id="16" name="等腰三角形 15"/>
          <p:cNvSpPr/>
          <p:nvPr userDrawn="1">
            <p:custDataLst>
              <p:tags r:id="rId3"/>
            </p:custDataLst>
          </p:nvPr>
        </p:nvSpPr>
        <p:spPr>
          <a:xfrm rot="2315082">
            <a:off x="260985" y="6021705"/>
            <a:ext cx="533400" cy="459740"/>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7" name="组合 16"/>
          <p:cNvGrpSpPr/>
          <p:nvPr userDrawn="1">
            <p:custDataLst>
              <p:tags r:id="rId4"/>
            </p:custDataLst>
          </p:nvPr>
        </p:nvGrpSpPr>
        <p:grpSpPr>
          <a:xfrm rot="1322092">
            <a:off x="11132185" y="305435"/>
            <a:ext cx="780415" cy="671195"/>
            <a:chOff x="11170458" y="527508"/>
            <a:chExt cx="780362" cy="670898"/>
          </a:xfrm>
        </p:grpSpPr>
        <p:sp>
          <p:nvSpPr>
            <p:cNvPr id="18" name="等腰三角形 17"/>
            <p:cNvSpPr/>
            <p:nvPr userDrawn="1">
              <p:custDataLst>
                <p:tags r:id="rId5"/>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9" name="等腰三角形 18"/>
            <p:cNvSpPr/>
            <p:nvPr userDrawn="1">
              <p:custDataLst>
                <p:tags r:id="rId6"/>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sp>
        <p:nvSpPr>
          <p:cNvPr id="2" name="标题 1"/>
          <p:cNvSpPr>
            <a:spLocks noGrp="1"/>
          </p:cNvSpPr>
          <p:nvPr>
            <p:ph type="title"/>
            <p:custDataLst>
              <p:tags r:id="rId7"/>
            </p:custDataLst>
          </p:nvPr>
        </p:nvSpPr>
        <p:spPr>
          <a:xfrm>
            <a:off x="612000" y="781200"/>
            <a:ext cx="10976400" cy="626400"/>
          </a:xfrm>
        </p:spPr>
        <p:txBody>
          <a:bodyPr anchor="ctr"/>
          <a:lstStyle>
            <a:lvl1pPr algn="ctr">
              <a:defRPr sz="3600" baseline="0">
                <a:latin typeface="Arial" panose="020B0604020202020204" pitchFamily="34" charset="0"/>
                <a:ea typeface="微软雅黑"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Arial" panose="020B060402020202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dirty="0"/>
          </a:p>
        </p:txBody>
      </p:sp>
      <p:sp>
        <p:nvSpPr>
          <p:cNvPr id="7" name="文本占位符 6"/>
          <p:cNvSpPr>
            <a:spLocks noGrp="1"/>
          </p:cNvSpPr>
          <p:nvPr>
            <p:ph type="body" sz="quarter" idx="13"/>
            <p:custDataLst>
              <p:tags r:id="rId11"/>
            </p:custDataLst>
          </p:nvPr>
        </p:nvSpPr>
        <p:spPr>
          <a:xfrm>
            <a:off x="612000" y="1659600"/>
            <a:ext cx="10975975" cy="828000"/>
          </a:xfrm>
        </p:spPr>
        <p:txBody>
          <a:bodyPr/>
          <a:lstStyle>
            <a:lvl1pPr algn="ctr">
              <a:defRPr baseline="0">
                <a:latin typeface="Arial" panose="020B0604020202020204" pitchFamily="34" charset="0"/>
                <a:ea typeface="微软雅黑" charset="-122"/>
              </a:defRPr>
            </a:lvl1pPr>
          </a:lstStyle>
          <a:p>
            <a:pPr lvl="0"/>
            <a:r>
              <a:rPr lang="zh-CN" altLang="en-US" dirty="0"/>
              <a:t>单击此处编辑母版文本样式</a:t>
            </a:r>
            <a:endParaRPr lang="zh-CN" altLang="en-US" dirty="0"/>
          </a:p>
        </p:txBody>
      </p:sp>
      <p:sp>
        <p:nvSpPr>
          <p:cNvPr id="9" name="内容占位符 8"/>
          <p:cNvSpPr>
            <a:spLocks noGrp="1"/>
          </p:cNvSpPr>
          <p:nvPr>
            <p:ph sz="quarter" idx="14"/>
            <p:custDataLst>
              <p:tags r:id="rId12"/>
            </p:custDataLst>
          </p:nvPr>
        </p:nvSpPr>
        <p:spPr>
          <a:xfrm>
            <a:off x="612775" y="2808000"/>
            <a:ext cx="10965600" cy="3430800"/>
          </a:xfrm>
        </p:spPr>
        <p:txBody>
          <a:bodyPr/>
          <a:lstStyle>
            <a:lvl1pPr>
              <a:defRPr baseline="0">
                <a:latin typeface="Arial" panose="020B0604020202020204" pitchFamily="34" charset="0"/>
                <a:ea typeface="微软雅黑" charset="-122"/>
              </a:defRPr>
            </a:lvl1pPr>
            <a:lvl2pPr>
              <a:defRPr baseline="0">
                <a:latin typeface="Arial" panose="020B0604020202020204" pitchFamily="34" charset="0"/>
                <a:ea typeface="微软雅黑" charset="-122"/>
              </a:defRPr>
            </a:lvl2pPr>
            <a:lvl3pPr>
              <a:defRPr baseline="0">
                <a:latin typeface="Arial" panose="020B0604020202020204" pitchFamily="34" charset="0"/>
                <a:ea typeface="微软雅黑" charset="-122"/>
              </a:defRPr>
            </a:lvl3pPr>
            <a:lvl4pPr>
              <a:defRPr baseline="0">
                <a:latin typeface="Arial" panose="020B0604020202020204" pitchFamily="34" charset="0"/>
                <a:ea typeface="微软雅黑" charset="-122"/>
              </a:defRPr>
            </a:lvl4pPr>
            <a:lvl5pPr>
              <a:defRPr baseline="0">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preserve="1" userDrawn="1">
  <p:cSld name="下上">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sp>
        <p:nvSpPr>
          <p:cNvPr id="8" name="矩形 7"/>
          <p:cNvSpPr/>
          <p:nvPr userDrawn="1">
            <p:custDataLst>
              <p:tags r:id="rId2"/>
            </p:custDataLst>
          </p:nvPr>
        </p:nvSpPr>
        <p:spPr>
          <a:xfrm>
            <a:off x="0" y="5029201"/>
            <a:ext cx="12192000" cy="1828799"/>
          </a:xfrm>
          <a:prstGeom prst="rect">
            <a:avLst/>
          </a:prstGeom>
          <a:gradFill flip="none" rotWithShape="1">
            <a:gsLst>
              <a:gs pos="40000">
                <a:schemeClr val="bg2"/>
              </a:gs>
              <a:gs pos="92000">
                <a:schemeClr val="tx2"/>
              </a:gs>
            </a:gsLst>
            <a:lin ang="2700000" scaled="0"/>
            <a:tileRect/>
          </a:gradFill>
          <a:ln>
            <a:noFill/>
          </a:ln>
          <a:effectLst>
            <a:outerShdw blurRad="342900" sx="106000" sy="106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ltLang="zh-CN" sz="1600" baseline="0">
              <a:solidFill>
                <a:schemeClr val="accent3"/>
              </a:solidFill>
              <a:latin typeface="Arial" panose="020B0604020202020204" pitchFamily="34" charset="0"/>
              <a:sym typeface="+mn-ea"/>
            </a:endParaRPr>
          </a:p>
        </p:txBody>
      </p:sp>
      <p:sp>
        <p:nvSpPr>
          <p:cNvPr id="17" name="等腰三角形 16"/>
          <p:cNvSpPr/>
          <p:nvPr userDrawn="1">
            <p:custDataLst>
              <p:tags r:id="rId3"/>
            </p:custDataLst>
          </p:nvPr>
        </p:nvSpPr>
        <p:spPr>
          <a:xfrm rot="2315082">
            <a:off x="260985" y="6021705"/>
            <a:ext cx="533400" cy="459740"/>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8" name="组合 17"/>
          <p:cNvGrpSpPr/>
          <p:nvPr userDrawn="1">
            <p:custDataLst>
              <p:tags r:id="rId4"/>
            </p:custDataLst>
          </p:nvPr>
        </p:nvGrpSpPr>
        <p:grpSpPr>
          <a:xfrm rot="1322092">
            <a:off x="11132185" y="305435"/>
            <a:ext cx="780415" cy="671195"/>
            <a:chOff x="11170458" y="527508"/>
            <a:chExt cx="780362" cy="670898"/>
          </a:xfrm>
        </p:grpSpPr>
        <p:sp>
          <p:nvSpPr>
            <p:cNvPr id="19" name="等腰三角形 18"/>
            <p:cNvSpPr/>
            <p:nvPr userDrawn="1">
              <p:custDataLst>
                <p:tags r:id="rId5"/>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20" name="等腰三角形 19"/>
            <p:cNvSpPr/>
            <p:nvPr userDrawn="1">
              <p:custDataLst>
                <p:tags r:id="rId6"/>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sp>
        <p:nvSpPr>
          <p:cNvPr id="2" name="标题 1"/>
          <p:cNvSpPr>
            <a:spLocks noGrp="1"/>
          </p:cNvSpPr>
          <p:nvPr>
            <p:ph type="title"/>
            <p:custDataLst>
              <p:tags r:id="rId7"/>
            </p:custDataLst>
          </p:nvPr>
        </p:nvSpPr>
        <p:spPr>
          <a:xfrm>
            <a:off x="604800" y="669600"/>
            <a:ext cx="10976400" cy="565200"/>
          </a:xfrm>
        </p:spPr>
        <p:txBody>
          <a:bodyPr anchor="ctr"/>
          <a:lstStyle>
            <a:lvl1pPr algn="ctr">
              <a:defRPr sz="3200" baseline="0">
                <a:latin typeface="Arial" panose="020B0604020202020204" pitchFamily="34" charset="0"/>
                <a:ea typeface="微软雅黑"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8"/>
            </p:custDataLst>
          </p:nvPr>
        </p:nvSpPr>
        <p:spPr/>
        <p:txBody>
          <a:bodyPr/>
          <a:lstStyle>
            <a:lvl1pPr>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9"/>
            </p:custDataLst>
          </p:nvPr>
        </p:nvSpPr>
        <p:spPr/>
        <p:txBody>
          <a:bodyPr/>
          <a:lstStyle>
            <a:lvl1pPr>
              <a:defRPr baseline="0">
                <a:latin typeface="Arial" panose="020B060402020202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0"/>
            </p:custDataLst>
          </p:nvPr>
        </p:nvSpPr>
        <p:spPr/>
        <p:txBody>
          <a:bodyPr/>
          <a:lstStyle>
            <a:lvl1pPr>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1"/>
            </p:custDataLst>
          </p:nvPr>
        </p:nvSpPr>
        <p:spPr>
          <a:xfrm>
            <a:off x="604837" y="1681200"/>
            <a:ext cx="10990800" cy="3211200"/>
          </a:xfrm>
        </p:spPr>
        <p:txBody>
          <a:bodyPr/>
          <a:lstStyle>
            <a:lvl1pPr>
              <a:defRPr baseline="0">
                <a:latin typeface="Arial" panose="020B0604020202020204" pitchFamily="34" charset="0"/>
                <a:ea typeface="微软雅黑" charset="-122"/>
              </a:defRPr>
            </a:lvl1pPr>
            <a:lvl2pPr>
              <a:defRPr baseline="0">
                <a:latin typeface="Arial" panose="020B0604020202020204" pitchFamily="34" charset="0"/>
                <a:ea typeface="微软雅黑" charset="-122"/>
              </a:defRPr>
            </a:lvl2pPr>
            <a:lvl3pPr>
              <a:defRPr baseline="0">
                <a:latin typeface="Arial" panose="020B0604020202020204" pitchFamily="34" charset="0"/>
                <a:ea typeface="微软雅黑" charset="-122"/>
              </a:defRPr>
            </a:lvl3pPr>
            <a:lvl4pPr>
              <a:defRPr baseline="0">
                <a:latin typeface="Arial" panose="020B0604020202020204" pitchFamily="34" charset="0"/>
                <a:ea typeface="微软雅黑" charset="-122"/>
              </a:defRPr>
            </a:lvl4pPr>
            <a:lvl5pPr>
              <a:defRPr baseline="0">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文本占位符 8"/>
          <p:cNvSpPr>
            <a:spLocks noGrp="1"/>
          </p:cNvSpPr>
          <p:nvPr>
            <p:ph type="body" sz="quarter" idx="14"/>
            <p:custDataLst>
              <p:tags r:id="rId12"/>
            </p:custDataLst>
          </p:nvPr>
        </p:nvSpPr>
        <p:spPr>
          <a:xfrm>
            <a:off x="594000" y="5180400"/>
            <a:ext cx="11001600" cy="1011600"/>
          </a:xfrm>
        </p:spPr>
        <p:txBody>
          <a:bodyPr/>
          <a:lstStyle>
            <a:lvl1pPr>
              <a:defRPr baseline="0">
                <a:latin typeface="Arial" panose="020B0604020202020204" pitchFamily="34" charset="0"/>
                <a:ea typeface="微软雅黑"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preserve="1" userDrawn="1">
  <p:cSld name="导航">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sp>
        <p:nvSpPr>
          <p:cNvPr id="10" name="矩形 9"/>
          <p:cNvSpPr/>
          <p:nvPr userDrawn="1">
            <p:custDataLst>
              <p:tags r:id="rId2"/>
            </p:custDataLst>
          </p:nvPr>
        </p:nvSpPr>
        <p:spPr>
          <a:xfrm>
            <a:off x="0" y="0"/>
            <a:ext cx="12192000" cy="914400"/>
          </a:xfrm>
          <a:prstGeom prst="rect">
            <a:avLst/>
          </a:prstGeom>
          <a:gradFill>
            <a:gsLst>
              <a:gs pos="100000">
                <a:schemeClr val="tx2"/>
              </a:gs>
              <a:gs pos="53000">
                <a:schemeClr val="bg2"/>
              </a:gs>
            </a:gsLst>
            <a:lin ang="0" scaled="1"/>
          </a:gradFill>
          <a:ln>
            <a:noFill/>
          </a:ln>
          <a:effectLst>
            <a:outerShdw blurRad="342900" sx="106000" sy="106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ltLang="zh-CN" sz="1600" baseline="0">
              <a:solidFill>
                <a:schemeClr val="accent3"/>
              </a:solidFill>
              <a:latin typeface="Arial" panose="020B0604020202020204" pitchFamily="34" charset="0"/>
              <a:sym typeface="+mn-ea"/>
            </a:endParaRPr>
          </a:p>
        </p:txBody>
      </p:sp>
      <p:sp>
        <p:nvSpPr>
          <p:cNvPr id="19" name="等腰三角形 18"/>
          <p:cNvSpPr/>
          <p:nvPr userDrawn="1">
            <p:custDataLst>
              <p:tags r:id="rId3"/>
            </p:custDataLst>
          </p:nvPr>
        </p:nvSpPr>
        <p:spPr>
          <a:xfrm rot="2315082">
            <a:off x="260985" y="6021705"/>
            <a:ext cx="533400" cy="459740"/>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20" name="组合 19"/>
          <p:cNvGrpSpPr/>
          <p:nvPr userDrawn="1">
            <p:custDataLst>
              <p:tags r:id="rId4"/>
            </p:custDataLst>
          </p:nvPr>
        </p:nvGrpSpPr>
        <p:grpSpPr>
          <a:xfrm rot="1322092">
            <a:off x="11132185" y="305435"/>
            <a:ext cx="780415" cy="671195"/>
            <a:chOff x="11170458" y="527508"/>
            <a:chExt cx="780362" cy="670898"/>
          </a:xfrm>
        </p:grpSpPr>
        <p:sp>
          <p:nvSpPr>
            <p:cNvPr id="21" name="等腰三角形 20"/>
            <p:cNvSpPr/>
            <p:nvPr userDrawn="1">
              <p:custDataLst>
                <p:tags r:id="rId5"/>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22" name="等腰三角形 21"/>
            <p:cNvSpPr/>
            <p:nvPr userDrawn="1">
              <p:custDataLst>
                <p:tags r:id="rId6"/>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sp>
        <p:nvSpPr>
          <p:cNvPr id="12" name="等腰三角形 11"/>
          <p:cNvSpPr/>
          <p:nvPr userDrawn="1">
            <p:custDataLst>
              <p:tags r:id="rId7"/>
            </p:custDataLst>
          </p:nvPr>
        </p:nvSpPr>
        <p:spPr>
          <a:xfrm rot="2315082">
            <a:off x="11583673" y="6292840"/>
            <a:ext cx="409674" cy="353168"/>
          </a:xfrm>
          <a:prstGeom prst="triangle">
            <a:avLst/>
          </a:prstGeom>
          <a:noFill/>
          <a:ln w="635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a:latin typeface="Arial" panose="020B0604020202020204" pitchFamily="34" charset="0"/>
              <a:ea typeface="微软雅黑" charset="-122"/>
            </a:endParaRPr>
          </a:p>
        </p:txBody>
      </p:sp>
      <p:sp>
        <p:nvSpPr>
          <p:cNvPr id="14" name="等腰三角形 13"/>
          <p:cNvSpPr/>
          <p:nvPr userDrawn="1">
            <p:custDataLst>
              <p:tags r:id="rId8"/>
            </p:custDataLst>
          </p:nvPr>
        </p:nvSpPr>
        <p:spPr>
          <a:xfrm rot="17631882" flipV="1">
            <a:off x="11607142" y="5636809"/>
            <a:ext cx="533400" cy="459828"/>
          </a:xfrm>
          <a:prstGeom prst="triangle">
            <a:avLst/>
          </a:prstGeom>
          <a:noFill/>
          <a:ln w="63500">
            <a:solidFill>
              <a:schemeClr val="bg1">
                <a:lumMod val="95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dirty="0">
              <a:latin typeface="Arial" panose="020B0604020202020204" pitchFamily="34" charset="0"/>
              <a:ea typeface="微软雅黑" charset="-122"/>
            </a:endParaRPr>
          </a:p>
        </p:txBody>
      </p:sp>
      <p:sp>
        <p:nvSpPr>
          <p:cNvPr id="2" name="标题 1"/>
          <p:cNvSpPr>
            <a:spLocks noGrp="1"/>
          </p:cNvSpPr>
          <p:nvPr>
            <p:ph type="title"/>
            <p:custDataLst>
              <p:tags r:id="rId9"/>
            </p:custDataLst>
          </p:nvPr>
        </p:nvSpPr>
        <p:spPr>
          <a:xfrm>
            <a:off x="579600" y="237600"/>
            <a:ext cx="11037600" cy="441964"/>
          </a:xfrm>
        </p:spPr>
        <p:txBody>
          <a:bodyPr/>
          <a:lstStyle>
            <a:lvl1pPr>
              <a:defRPr baseline="0">
                <a:latin typeface="Arial" panose="020B0604020202020204" pitchFamily="34" charset="0"/>
                <a:ea typeface="微软雅黑" charset="-122"/>
              </a:defRPr>
            </a:lvl1pPr>
          </a:lstStyle>
          <a:p>
            <a:r>
              <a:rPr lang="zh-CN" altLang="en-US" dirty="0"/>
              <a:t>单击此处编辑母版标题样式</a:t>
            </a:r>
            <a:endParaRPr lang="zh-CN" altLang="en-US" dirty="0"/>
          </a:p>
        </p:txBody>
      </p:sp>
      <p:sp>
        <p:nvSpPr>
          <p:cNvPr id="3" name="日期占位符 2"/>
          <p:cNvSpPr>
            <a:spLocks noGrp="1"/>
          </p:cNvSpPr>
          <p:nvPr>
            <p:ph type="dt" sz="half" idx="10"/>
            <p:custDataLst>
              <p:tags r:id="rId10"/>
            </p:custDataLst>
          </p:nvPr>
        </p:nvSpPr>
        <p:spPr/>
        <p:txBody>
          <a:bodyPr/>
          <a:lstStyle>
            <a:lvl1pPr>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11"/>
            </p:custDataLst>
          </p:nvPr>
        </p:nvSpPr>
        <p:spPr/>
        <p:txBody>
          <a:bodyPr/>
          <a:lstStyle>
            <a:lvl1pPr>
              <a:defRPr baseline="0">
                <a:latin typeface="Arial" panose="020B0604020202020204" pitchFamily="34" charset="0"/>
                <a:ea typeface="微软雅黑" charset="-122"/>
              </a:defRPr>
            </a:lvl1pPr>
          </a:lstStyle>
          <a:p>
            <a:endParaRPr lang="zh-CN" altLang="en-US" dirty="0"/>
          </a:p>
        </p:txBody>
      </p:sp>
      <p:sp>
        <p:nvSpPr>
          <p:cNvPr id="5" name="灯片编号占位符 4"/>
          <p:cNvSpPr>
            <a:spLocks noGrp="1"/>
          </p:cNvSpPr>
          <p:nvPr>
            <p:ph type="sldNum" sz="quarter" idx="12"/>
            <p:custDataLst>
              <p:tags r:id="rId12"/>
            </p:custDataLst>
          </p:nvPr>
        </p:nvSpPr>
        <p:spPr/>
        <p:txBody>
          <a:bodyPr/>
          <a:lstStyle>
            <a:lvl1pPr>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dirty="0"/>
          </a:p>
        </p:txBody>
      </p:sp>
      <p:sp>
        <p:nvSpPr>
          <p:cNvPr id="7" name="内容占位符 6"/>
          <p:cNvSpPr>
            <a:spLocks noGrp="1"/>
          </p:cNvSpPr>
          <p:nvPr>
            <p:ph sz="quarter" idx="13"/>
            <p:custDataLst>
              <p:tags r:id="rId13"/>
            </p:custDataLst>
          </p:nvPr>
        </p:nvSpPr>
        <p:spPr>
          <a:xfrm>
            <a:off x="579600" y="1663200"/>
            <a:ext cx="5342400" cy="2894400"/>
          </a:xfrm>
        </p:spPr>
        <p:txBody>
          <a:bodyPr/>
          <a:lstStyle>
            <a:lvl1pPr>
              <a:defRPr baseline="0">
                <a:latin typeface="Arial" panose="020B0604020202020204" pitchFamily="34" charset="0"/>
                <a:ea typeface="微软雅黑" charset="-122"/>
              </a:defRPr>
            </a:lvl1pPr>
            <a:lvl2pPr>
              <a:defRPr baseline="0">
                <a:latin typeface="Arial" panose="020B0604020202020204" pitchFamily="34" charset="0"/>
                <a:ea typeface="微软雅黑" charset="-122"/>
              </a:defRPr>
            </a:lvl2pPr>
            <a:lvl3pPr>
              <a:defRPr baseline="0">
                <a:latin typeface="Arial" panose="020B0604020202020204" pitchFamily="34" charset="0"/>
                <a:ea typeface="微软雅黑" charset="-122"/>
              </a:defRPr>
            </a:lvl3pPr>
            <a:lvl4pPr>
              <a:defRPr baseline="0">
                <a:latin typeface="Arial" panose="020B0604020202020204" pitchFamily="34" charset="0"/>
                <a:ea typeface="微软雅黑" charset="-122"/>
              </a:defRPr>
            </a:lvl4pPr>
            <a:lvl5pPr>
              <a:defRPr baseline="0">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9" name="内容占位符 8"/>
          <p:cNvSpPr>
            <a:spLocks noGrp="1"/>
          </p:cNvSpPr>
          <p:nvPr>
            <p:ph sz="quarter" idx="14"/>
            <p:custDataLst>
              <p:tags r:id="rId14"/>
            </p:custDataLst>
          </p:nvPr>
        </p:nvSpPr>
        <p:spPr>
          <a:xfrm>
            <a:off x="6242400" y="1663200"/>
            <a:ext cx="5367600" cy="2894400"/>
          </a:xfrm>
        </p:spPr>
        <p:txBody>
          <a:bodyPr/>
          <a:lstStyle>
            <a:lvl1pPr>
              <a:defRPr baseline="0">
                <a:latin typeface="Arial" panose="020B0604020202020204" pitchFamily="34" charset="0"/>
                <a:ea typeface="微软雅黑" charset="-122"/>
              </a:defRPr>
            </a:lvl1pPr>
            <a:lvl2pPr>
              <a:defRPr baseline="0">
                <a:latin typeface="Arial" panose="020B0604020202020204" pitchFamily="34" charset="0"/>
                <a:ea typeface="微软雅黑" charset="-122"/>
              </a:defRPr>
            </a:lvl2pPr>
            <a:lvl3pPr>
              <a:defRPr baseline="0">
                <a:latin typeface="Arial" panose="020B0604020202020204" pitchFamily="34" charset="0"/>
                <a:ea typeface="微软雅黑" charset="-122"/>
              </a:defRPr>
            </a:lvl3pPr>
            <a:lvl4pPr>
              <a:defRPr baseline="0">
                <a:latin typeface="Arial" panose="020B0604020202020204" pitchFamily="34" charset="0"/>
                <a:ea typeface="微软雅黑" charset="-122"/>
              </a:defRPr>
            </a:lvl4pPr>
            <a:lvl5pPr>
              <a:defRPr baseline="0">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11" name="文本占位符 10"/>
          <p:cNvSpPr>
            <a:spLocks noGrp="1"/>
          </p:cNvSpPr>
          <p:nvPr>
            <p:ph type="body" sz="quarter" idx="15"/>
            <p:custDataLst>
              <p:tags r:id="rId15"/>
            </p:custDataLst>
          </p:nvPr>
        </p:nvSpPr>
        <p:spPr>
          <a:xfrm>
            <a:off x="572400" y="4816800"/>
            <a:ext cx="5342400" cy="781200"/>
          </a:xfrm>
        </p:spPr>
        <p:txBody>
          <a:bodyPr/>
          <a:lstStyle>
            <a:lvl1pPr>
              <a:defRPr baseline="0">
                <a:latin typeface="Arial" panose="020B0604020202020204" pitchFamily="34" charset="0"/>
                <a:ea typeface="微软雅黑" charset="-122"/>
              </a:defRPr>
            </a:lvl1pPr>
          </a:lstStyle>
          <a:p>
            <a:pPr lvl="0"/>
            <a:r>
              <a:rPr lang="zh-CN" altLang="en-US" dirty="0"/>
              <a:t>单击此处编辑母版文本样式</a:t>
            </a:r>
            <a:endParaRPr lang="zh-CN" altLang="en-US" dirty="0"/>
          </a:p>
        </p:txBody>
      </p:sp>
      <p:sp>
        <p:nvSpPr>
          <p:cNvPr id="13" name="文本占位符 12"/>
          <p:cNvSpPr>
            <a:spLocks noGrp="1"/>
          </p:cNvSpPr>
          <p:nvPr>
            <p:ph type="body" sz="quarter" idx="16"/>
            <p:custDataLst>
              <p:tags r:id="rId16"/>
            </p:custDataLst>
          </p:nvPr>
        </p:nvSpPr>
        <p:spPr>
          <a:xfrm>
            <a:off x="6253200" y="4813200"/>
            <a:ext cx="5367600" cy="781200"/>
          </a:xfrm>
        </p:spPr>
        <p:txBody>
          <a:bodyPr/>
          <a:lstStyle>
            <a:lvl1pPr>
              <a:defRPr baseline="0">
                <a:latin typeface="Arial" panose="020B0604020202020204" pitchFamily="34" charset="0"/>
                <a:ea typeface="微软雅黑"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18.xml><?xml version="1.0" encoding="utf-8"?>
<p:sldLayout xmlns:a="http://schemas.openxmlformats.org/drawingml/2006/main" xmlns:r="http://schemas.openxmlformats.org/officeDocument/2006/relationships" xmlns:p="http://schemas.openxmlformats.org/presentationml/2006/main" preserve="1" userDrawn="1">
  <p:cSld name="腰带">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sp>
        <p:nvSpPr>
          <p:cNvPr id="14" name="等腰三角形 13"/>
          <p:cNvSpPr/>
          <p:nvPr userDrawn="1">
            <p:custDataLst>
              <p:tags r:id="rId2"/>
            </p:custDataLst>
          </p:nvPr>
        </p:nvSpPr>
        <p:spPr>
          <a:xfrm rot="2315082">
            <a:off x="260985" y="6021705"/>
            <a:ext cx="533400" cy="459740"/>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5" name="组合 14"/>
          <p:cNvGrpSpPr/>
          <p:nvPr userDrawn="1">
            <p:custDataLst>
              <p:tags r:id="rId3"/>
            </p:custDataLst>
          </p:nvPr>
        </p:nvGrpSpPr>
        <p:grpSpPr>
          <a:xfrm rot="1322092">
            <a:off x="11132185" y="305435"/>
            <a:ext cx="780415" cy="671195"/>
            <a:chOff x="11170458" y="527508"/>
            <a:chExt cx="780362" cy="670898"/>
          </a:xfrm>
        </p:grpSpPr>
        <p:sp>
          <p:nvSpPr>
            <p:cNvPr id="20" name="等腰三角形 19"/>
            <p:cNvSpPr/>
            <p:nvPr userDrawn="1">
              <p:custDataLst>
                <p:tags r:id="rId4"/>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21" name="等腰三角形 20"/>
            <p:cNvSpPr/>
            <p:nvPr userDrawn="1">
              <p:custDataLst>
                <p:tags r:id="rId5"/>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sp>
        <p:nvSpPr>
          <p:cNvPr id="10" name="矩形 9"/>
          <p:cNvSpPr/>
          <p:nvPr userDrawn="1">
            <p:custDataLst>
              <p:tags r:id="rId6"/>
            </p:custDataLst>
          </p:nvPr>
        </p:nvSpPr>
        <p:spPr>
          <a:xfrm>
            <a:off x="0" y="959224"/>
            <a:ext cx="12192000" cy="4939553"/>
          </a:xfrm>
          <a:prstGeom prst="rect">
            <a:avLst/>
          </a:prstGeom>
          <a:gradFill flip="none" rotWithShape="1">
            <a:gsLst>
              <a:gs pos="69000">
                <a:schemeClr val="bg2"/>
              </a:gs>
              <a:gs pos="92000">
                <a:schemeClr val="tx2"/>
              </a:gs>
            </a:gsLst>
            <a:lin ang="2700000" scaled="0"/>
            <a:tileRect/>
          </a:gradFill>
          <a:ln>
            <a:noFill/>
          </a:ln>
          <a:effectLst>
            <a:outerShdw blurRad="342900" sx="106000" sy="106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en-US" altLang="zh-CN" sz="1600" baseline="0" dirty="0">
              <a:solidFill>
                <a:schemeClr val="accent3"/>
              </a:solidFill>
              <a:latin typeface="Arial" panose="020B0604020202020204" pitchFamily="34" charset="0"/>
              <a:sym typeface="+mn-ea"/>
            </a:endParaRPr>
          </a:p>
        </p:txBody>
      </p:sp>
      <p:sp>
        <p:nvSpPr>
          <p:cNvPr id="2" name="标题 1"/>
          <p:cNvSpPr>
            <a:spLocks noGrp="1"/>
          </p:cNvSpPr>
          <p:nvPr userDrawn="1">
            <p:ph type="title" hasCustomPrompt="1"/>
            <p:custDataLst>
              <p:tags r:id="rId7"/>
            </p:custDataLst>
          </p:nvPr>
        </p:nvSpPr>
        <p:spPr>
          <a:xfrm>
            <a:off x="1522800" y="1339200"/>
            <a:ext cx="9144000" cy="2386800"/>
          </a:xfrm>
        </p:spPr>
        <p:txBody>
          <a:bodyPr anchor="b"/>
          <a:lstStyle>
            <a:lvl1pPr algn="ctr">
              <a:defRPr sz="6000" baseline="0">
                <a:latin typeface="Arial" panose="020B0604020202020204" pitchFamily="34" charset="0"/>
                <a:ea typeface="微软雅黑" charset="-122"/>
              </a:defRPr>
            </a:lvl1pPr>
          </a:lstStyle>
          <a:p>
            <a:r>
              <a:rPr lang="zh-CN" altLang="en-US" dirty="0"/>
              <a:t>单击此处编辑标题</a:t>
            </a:r>
            <a:endParaRPr lang="zh-CN" altLang="en-US" dirty="0"/>
          </a:p>
        </p:txBody>
      </p:sp>
      <p:sp>
        <p:nvSpPr>
          <p:cNvPr id="3" name="日期占位符 2"/>
          <p:cNvSpPr>
            <a:spLocks noGrp="1"/>
          </p:cNvSpPr>
          <p:nvPr userDrawn="1">
            <p:ph type="dt" sz="half" idx="10"/>
            <p:custDataLst>
              <p:tags r:id="rId8"/>
            </p:custDataLst>
          </p:nvPr>
        </p:nvSpPr>
        <p:spPr/>
        <p:txBody>
          <a:bodyPr/>
          <a:lstStyle>
            <a:lvl1pPr>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userDrawn="1">
            <p:ph type="ftr" sz="quarter" idx="11"/>
            <p:custDataLst>
              <p:tags r:id="rId9"/>
            </p:custDataLst>
          </p:nvPr>
        </p:nvSpPr>
        <p:spPr/>
        <p:txBody>
          <a:bodyPr/>
          <a:lstStyle>
            <a:lvl1pPr>
              <a:defRPr baseline="0">
                <a:latin typeface="Arial" panose="020B0604020202020204" pitchFamily="34" charset="0"/>
                <a:ea typeface="微软雅黑" charset="-122"/>
              </a:defRPr>
            </a:lvl1pPr>
          </a:lstStyle>
          <a:p>
            <a:endParaRPr lang="zh-CN" altLang="en-US" dirty="0"/>
          </a:p>
        </p:txBody>
      </p:sp>
      <p:sp>
        <p:nvSpPr>
          <p:cNvPr id="5" name="灯片编号占位符 4"/>
          <p:cNvSpPr>
            <a:spLocks noGrp="1"/>
          </p:cNvSpPr>
          <p:nvPr userDrawn="1">
            <p:ph type="sldNum" sz="quarter" idx="12"/>
            <p:custDataLst>
              <p:tags r:id="rId10"/>
            </p:custDataLst>
          </p:nvPr>
        </p:nvSpPr>
        <p:spPr/>
        <p:txBody>
          <a:bodyPr/>
          <a:lstStyle>
            <a:lvl1pPr>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dirty="0"/>
          </a:p>
        </p:txBody>
      </p:sp>
      <p:sp>
        <p:nvSpPr>
          <p:cNvPr id="7" name="文本占位符 6"/>
          <p:cNvSpPr>
            <a:spLocks noGrp="1"/>
          </p:cNvSpPr>
          <p:nvPr userDrawn="1">
            <p:ph type="body" sz="quarter" idx="13"/>
            <p:custDataLst>
              <p:tags r:id="rId11"/>
            </p:custDataLst>
          </p:nvPr>
        </p:nvSpPr>
        <p:spPr>
          <a:xfrm>
            <a:off x="1522413" y="3862800"/>
            <a:ext cx="9144000" cy="1656000"/>
          </a:xfrm>
        </p:spPr>
        <p:txBody>
          <a:bodyPr/>
          <a:lstStyle>
            <a:lvl1pPr algn="ctr">
              <a:defRPr baseline="0">
                <a:latin typeface="Arial" panose="020B0604020202020204" pitchFamily="34" charset="0"/>
                <a:ea typeface="微软雅黑" charset="-122"/>
              </a:defRPr>
            </a:lvl1pPr>
          </a:lstStyle>
          <a:p>
            <a:pPr lvl="0"/>
            <a:r>
              <a:rPr lang="zh-CN" altLang="en-US" dirty="0"/>
              <a:t>单击此处编辑母版文本样式</a:t>
            </a:r>
            <a:endParaRPr lang="zh-CN" alt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标题和内容">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grpSp>
        <p:nvGrpSpPr>
          <p:cNvPr id="15" name="组合 14"/>
          <p:cNvGrpSpPr/>
          <p:nvPr userDrawn="1">
            <p:custDataLst>
              <p:tags r:id="rId2"/>
            </p:custDataLst>
          </p:nvPr>
        </p:nvGrpSpPr>
        <p:grpSpPr>
          <a:xfrm>
            <a:off x="261175" y="305272"/>
            <a:ext cx="11651124" cy="6176188"/>
            <a:chOff x="261175" y="305272"/>
            <a:chExt cx="11651124" cy="6176188"/>
          </a:xfrm>
        </p:grpSpPr>
        <p:sp>
          <p:nvSpPr>
            <p:cNvPr id="8" name="等腰三角形 7"/>
            <p:cNvSpPr/>
            <p:nvPr userDrawn="1">
              <p:custDataLst>
                <p:tags r:id="rId3"/>
              </p:custDataLst>
            </p:nvPr>
          </p:nvSpPr>
          <p:spPr>
            <a:xfrm rot="2315082">
              <a:off x="261175" y="60216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4" name="组合 13"/>
            <p:cNvGrpSpPr/>
            <p:nvPr userDrawn="1"/>
          </p:nvGrpSpPr>
          <p:grpSpPr>
            <a:xfrm rot="1322092">
              <a:off x="11131937" y="305272"/>
              <a:ext cx="780362" cy="670898"/>
              <a:chOff x="11170458" y="527508"/>
              <a:chExt cx="780362" cy="670898"/>
            </a:xfrm>
          </p:grpSpPr>
          <p:sp>
            <p:nvSpPr>
              <p:cNvPr id="9" name="等腰三角形 8"/>
              <p:cNvSpPr/>
              <p:nvPr userDrawn="1">
                <p:custDataLst>
                  <p:tags r:id="rId4"/>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3" name="等腰三角形 12"/>
              <p:cNvSpPr/>
              <p:nvPr userDrawn="1">
                <p:custDataLst>
                  <p:tags r:id="rId5"/>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grpSp>
      <p:sp>
        <p:nvSpPr>
          <p:cNvPr id="2" name="标题 1"/>
          <p:cNvSpPr>
            <a:spLocks noGrp="1"/>
          </p:cNvSpPr>
          <p:nvPr userDrawn="1">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userDrawn="1">
            <p:ph idx="1"/>
            <p:custDataLst>
              <p:tags r:id="rId7"/>
            </p:custDataLst>
          </p:nvPr>
        </p:nvSpPr>
        <p:spPr>
          <a:xfrm>
            <a:off x="669882" y="952508"/>
            <a:ext cx="10852237" cy="5388907"/>
          </a:xfrm>
        </p:spPr>
        <p:txBody>
          <a:bodyPr vert="horz" lIns="101600" tIns="0" rIns="82550" bIns="0" rtlCol="0">
            <a:no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日期占位符 3"/>
          <p:cNvSpPr>
            <a:spLocks noGrp="1"/>
          </p:cNvSpPr>
          <p:nvPr userDrawn="1">
            <p:ph type="dt" sz="half" idx="10"/>
            <p:custDataLst>
              <p:tags r:id="rId8"/>
            </p:custDataLst>
          </p:nvPr>
        </p:nvSpPr>
        <p:spPr/>
        <p:txBody>
          <a:bodyPr/>
          <a:lstStyle>
            <a:lvl1pPr>
              <a:lnSpc>
                <a:spcPct val="120000"/>
              </a:lnSpc>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5" name="页脚占位符 4"/>
          <p:cNvSpPr>
            <a:spLocks noGrp="1"/>
          </p:cNvSpPr>
          <p:nvPr userDrawn="1">
            <p:ph type="ftr" sz="quarter" idx="11"/>
            <p:custDataLst>
              <p:tags r:id="rId9"/>
            </p:custDataLst>
          </p:nvPr>
        </p:nvSpPr>
        <p:spPr/>
        <p:txBody>
          <a:bodyPr/>
          <a:lstStyle>
            <a:lvl1pPr>
              <a:lnSpc>
                <a:spcPct val="120000"/>
              </a:lnSpc>
              <a:defRPr baseline="0">
                <a:latin typeface="Arial" panose="020B0604020202020204" pitchFamily="34" charset="0"/>
                <a:ea typeface="微软雅黑" charset="-122"/>
              </a:defRPr>
            </a:lvl1pPr>
          </a:lstStyle>
          <a:p>
            <a:endParaRPr lang="zh-CN" altLang="en-US"/>
          </a:p>
        </p:txBody>
      </p:sp>
      <p:sp>
        <p:nvSpPr>
          <p:cNvPr id="6" name="灯片编号占位符 5"/>
          <p:cNvSpPr>
            <a:spLocks noGrp="1"/>
          </p:cNvSpPr>
          <p:nvPr userDrawn="1">
            <p:ph type="sldNum" sz="quarter" idx="12"/>
            <p:custDataLst>
              <p:tags r:id="rId10"/>
            </p:custDataLst>
          </p:nvPr>
        </p:nvSpPr>
        <p:spPr/>
        <p:txBody>
          <a:bodyPr/>
          <a:lstStyle>
            <a:lvl1pPr>
              <a:lnSpc>
                <a:spcPct val="120000"/>
              </a:lnSpc>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节标题">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261175" y="305272"/>
            <a:ext cx="11651124" cy="6176188"/>
            <a:chOff x="261175" y="305272"/>
            <a:chExt cx="11651124" cy="6176188"/>
          </a:xfrm>
        </p:grpSpPr>
        <p:sp>
          <p:nvSpPr>
            <p:cNvPr id="12" name="等腰三角形 11"/>
            <p:cNvSpPr/>
            <p:nvPr userDrawn="1">
              <p:custDataLst>
                <p:tags r:id="rId3"/>
              </p:custDataLst>
            </p:nvPr>
          </p:nvSpPr>
          <p:spPr>
            <a:xfrm rot="2315082">
              <a:off x="261175" y="60216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3" name="组合 12"/>
            <p:cNvGrpSpPr/>
            <p:nvPr userDrawn="1"/>
          </p:nvGrpSpPr>
          <p:grpSpPr>
            <a:xfrm rot="1322092">
              <a:off x="11131937" y="305272"/>
              <a:ext cx="780362" cy="670898"/>
              <a:chOff x="11170458" y="527508"/>
              <a:chExt cx="780362" cy="670898"/>
            </a:xfrm>
          </p:grpSpPr>
          <p:sp>
            <p:nvSpPr>
              <p:cNvPr id="14" name="等腰三角形 13"/>
              <p:cNvSpPr/>
              <p:nvPr userDrawn="1">
                <p:custDataLst>
                  <p:tags r:id="rId4"/>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5" name="等腰三角形 14"/>
              <p:cNvSpPr/>
              <p:nvPr userDrawn="1">
                <p:custDataLst>
                  <p:tags r:id="rId5"/>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grpSp>
      <p:sp>
        <p:nvSpPr>
          <p:cNvPr id="7" name="矩形 6"/>
          <p:cNvSpPr/>
          <p:nvPr>
            <p:custDataLst>
              <p:tags r:id="rId6"/>
            </p:custDataLst>
          </p:nvPr>
        </p:nvSpPr>
        <p:spPr>
          <a:xfrm>
            <a:off x="2311672" y="1854199"/>
            <a:ext cx="7568657" cy="2819400"/>
          </a:xfrm>
          <a:prstGeom prst="rect">
            <a:avLst/>
          </a:prstGeom>
          <a:noFill/>
          <a:ln w="57150">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baseline="0" dirty="0">
              <a:latin typeface="Arial" panose="020B0604020202020204" pitchFamily="34" charset="0"/>
            </a:endParaRPr>
          </a:p>
        </p:txBody>
      </p:sp>
      <p:sp>
        <p:nvSpPr>
          <p:cNvPr id="10" name="矩形: 圆角 4"/>
          <p:cNvSpPr/>
          <p:nvPr userDrawn="1">
            <p:custDataLst>
              <p:tags r:id="rId7"/>
            </p:custDataLst>
          </p:nvPr>
        </p:nvSpPr>
        <p:spPr>
          <a:xfrm>
            <a:off x="5392960" y="1600644"/>
            <a:ext cx="1406081" cy="507111"/>
          </a:xfrm>
          <a:prstGeom prst="roundRect">
            <a:avLst>
              <a:gd name="adj" fmla="val 50000"/>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ltLang="zh-CN" sz="1600" baseline="0" dirty="0">
              <a:solidFill>
                <a:schemeClr val="accent3"/>
              </a:solidFill>
              <a:latin typeface="Arial" panose="020B0604020202020204" pitchFamily="34" charset="0"/>
            </a:endParaRPr>
          </a:p>
        </p:txBody>
      </p:sp>
      <p:cxnSp>
        <p:nvCxnSpPr>
          <p:cNvPr id="9" name="直接连接符 8"/>
          <p:cNvCxnSpPr/>
          <p:nvPr>
            <p:custDataLst>
              <p:tags r:id="rId8"/>
            </p:custDataLst>
          </p:nvPr>
        </p:nvCxnSpPr>
        <p:spPr>
          <a:xfrm>
            <a:off x="5759450" y="3365500"/>
            <a:ext cx="673100" cy="0"/>
          </a:xfrm>
          <a:prstGeom prst="line">
            <a:avLst/>
          </a:prstGeom>
          <a:ln w="57150">
            <a:solidFill>
              <a:schemeClr val="bg1"/>
            </a:solidFill>
          </a:ln>
        </p:spPr>
        <p:style>
          <a:lnRef idx="1">
            <a:schemeClr val="accent1"/>
          </a:lnRef>
          <a:fillRef idx="0">
            <a:schemeClr val="accent1"/>
          </a:fillRef>
          <a:effectRef idx="0">
            <a:schemeClr val="accent1"/>
          </a:effectRef>
          <a:fontRef idx="minor">
            <a:schemeClr val="tx1"/>
          </a:fontRef>
        </p:style>
      </p:cxnSp>
      <p:sp>
        <p:nvSpPr>
          <p:cNvPr id="3" name="文本占位符 2"/>
          <p:cNvSpPr>
            <a:spLocks noGrp="1"/>
          </p:cNvSpPr>
          <p:nvPr>
            <p:ph type="body" idx="1"/>
            <p:custDataLst>
              <p:tags r:id="rId9"/>
            </p:custDataLst>
          </p:nvPr>
        </p:nvSpPr>
        <p:spPr>
          <a:xfrm>
            <a:off x="3198091" y="3492500"/>
            <a:ext cx="5795818" cy="800102"/>
          </a:xfrm>
        </p:spPr>
        <p:txBody>
          <a:bodyPr lIns="90000" tIns="46800" rIns="90000" bIns="46800">
            <a:normAutofit/>
          </a:bodyPr>
          <a:lstStyle>
            <a:lvl1pPr marL="0" indent="0" algn="ctr" eaLnBrk="1" fontAlgn="auto" latinLnBrk="0" hangingPunct="1">
              <a:buNone/>
              <a:defRPr kumimoji="0" lang="zh-CN" altLang="en-US" sz="1800" b="0" i="0" u="none" strike="noStrike" kern="1200" cap="none" spc="150" normalizeH="0" baseline="0" noProof="1">
                <a:solidFill>
                  <a:schemeClr val="tx1">
                    <a:lumMod val="85000"/>
                    <a:lumOff val="15000"/>
                  </a:schemeClr>
                </a:solidFill>
                <a:uFillTx/>
                <a:latin typeface="Arial" panose="020B0604020202020204" pitchFamily="34" charset="0"/>
                <a:ea typeface="微软雅黑" charset="-122"/>
                <a:cs typeface="+mn-cs"/>
                <a:sym typeface="+mn-ea"/>
              </a:defRPr>
            </a:lvl1pPr>
            <a:lvl2pPr marL="457200" indent="0">
              <a:buNone/>
              <a:defRPr sz="2000">
                <a:solidFill>
                  <a:schemeClr val="tx1">
                    <a:tint val="75000"/>
                  </a:schemeClr>
                </a:solidFill>
              </a:defRPr>
            </a:lvl2pPr>
            <a:lvl3pPr marL="914400" indent="0">
              <a:buNone/>
              <a:defRPr sz="1800">
                <a:solidFill>
                  <a:schemeClr val="tx1">
                    <a:tint val="75000"/>
                  </a:schemeClr>
                </a:solidFill>
              </a:defRPr>
            </a:lvl3pPr>
            <a:lvl4pPr marL="1371600" indent="0">
              <a:buNone/>
              <a:defRPr sz="1600">
                <a:solidFill>
                  <a:schemeClr val="tx1">
                    <a:tint val="75000"/>
                  </a:schemeClr>
                </a:solidFill>
              </a:defRPr>
            </a:lvl4pPr>
            <a:lvl5pPr marL="1828800" indent="0">
              <a:buNone/>
              <a:defRPr sz="1600">
                <a:solidFill>
                  <a:schemeClr val="tx1">
                    <a:tint val="75000"/>
                  </a:schemeClr>
                </a:solidFill>
              </a:defRPr>
            </a:lvl5pPr>
            <a:lvl6pPr marL="2286000" indent="0">
              <a:buNone/>
              <a:defRPr sz="1600">
                <a:solidFill>
                  <a:schemeClr val="tx1">
                    <a:tint val="75000"/>
                  </a:schemeClr>
                </a:solidFill>
              </a:defRPr>
            </a:lvl6pPr>
            <a:lvl7pPr marL="2743200" indent="0">
              <a:buNone/>
              <a:defRPr sz="1600">
                <a:solidFill>
                  <a:schemeClr val="tx1">
                    <a:tint val="75000"/>
                  </a:schemeClr>
                </a:solidFill>
              </a:defRPr>
            </a:lvl7pPr>
            <a:lvl8pPr marL="3200400" indent="0">
              <a:buNone/>
              <a:defRPr sz="1600">
                <a:solidFill>
                  <a:schemeClr val="tx1">
                    <a:tint val="75000"/>
                  </a:schemeClr>
                </a:solidFill>
              </a:defRPr>
            </a:lvl8pPr>
            <a:lvl9pPr marL="3657600" indent="0">
              <a:buNone/>
              <a:defRPr sz="1600">
                <a:solidFill>
                  <a:schemeClr val="tx1">
                    <a:tint val="75000"/>
                  </a:schemeClr>
                </a:solidFill>
              </a:defRPr>
            </a:lvl9pPr>
          </a:lstStyle>
          <a:p>
            <a:pPr lvl="0"/>
            <a:r>
              <a:rPr lang="zh-CN" altLang="en-US" dirty="0"/>
              <a:t>单击此处编辑母版文本样式</a:t>
            </a:r>
            <a:endParaRPr lang="zh-CN" altLang="en-US" dirty="0"/>
          </a:p>
        </p:txBody>
      </p:sp>
      <p:sp>
        <p:nvSpPr>
          <p:cNvPr id="4" name="日期占位符 3"/>
          <p:cNvSpPr>
            <a:spLocks noGrp="1"/>
          </p:cNvSpPr>
          <p:nvPr>
            <p:ph type="dt" sz="half" idx="10"/>
            <p:custDataLst>
              <p:tags r:id="rId10"/>
            </p:custDataLst>
          </p:nvPr>
        </p:nvSpPr>
        <p:spPr/>
        <p:txBody>
          <a:bodyPr/>
          <a:lstStyle>
            <a:lvl1pPr>
              <a:defRPr baseline="0">
                <a:latin typeface="Arial" panose="020B0604020202020204" pitchFamily="34" charset="0"/>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11"/>
            </p:custDataLst>
          </p:nvPr>
        </p:nvSpPr>
        <p:spPr/>
        <p:txBody>
          <a:bodyPr/>
          <a:lstStyle>
            <a:lvl1pPr>
              <a:defRPr baseline="0">
                <a:latin typeface="Arial" panose="020B0604020202020204" pitchFamily="34" charset="0"/>
              </a:defRPr>
            </a:lvl1pPr>
          </a:lstStyle>
          <a:p>
            <a:endParaRPr lang="zh-CN" altLang="en-US"/>
          </a:p>
        </p:txBody>
      </p:sp>
      <p:sp>
        <p:nvSpPr>
          <p:cNvPr id="6" name="灯片编号占位符 5"/>
          <p:cNvSpPr>
            <a:spLocks noGrp="1"/>
          </p:cNvSpPr>
          <p:nvPr>
            <p:ph type="sldNum" sz="quarter" idx="12"/>
            <p:custDataLst>
              <p:tags r:id="rId12"/>
            </p:custDataLst>
          </p:nvPr>
        </p:nvSpPr>
        <p:spPr/>
        <p:txBody>
          <a:bodyPr/>
          <a:lstStyle>
            <a:lvl1pPr>
              <a:defRPr baseline="0">
                <a:latin typeface="Arial" panose="020B0604020202020204" pitchFamily="34" charset="0"/>
              </a:defRPr>
            </a:lvl1pPr>
          </a:lstStyle>
          <a:p>
            <a:fld id="{49AE70B2-8BF9-45C0-BB95-33D1B9D3A854}" type="slidenum">
              <a:rPr lang="zh-CN" altLang="en-US" smtClean="0"/>
            </a:fld>
            <a:endParaRPr lang="zh-CN" altLang="en-US"/>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两栏内容">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261175" y="305272"/>
            <a:ext cx="11651124" cy="6176188"/>
            <a:chOff x="261175" y="305272"/>
            <a:chExt cx="11651124" cy="6176188"/>
          </a:xfrm>
        </p:grpSpPr>
        <p:sp>
          <p:nvSpPr>
            <p:cNvPr id="12" name="等腰三角形 11"/>
            <p:cNvSpPr/>
            <p:nvPr userDrawn="1">
              <p:custDataLst>
                <p:tags r:id="rId3"/>
              </p:custDataLst>
            </p:nvPr>
          </p:nvSpPr>
          <p:spPr>
            <a:xfrm rot="2315082">
              <a:off x="261175" y="60216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3" name="组合 12"/>
            <p:cNvGrpSpPr/>
            <p:nvPr userDrawn="1"/>
          </p:nvGrpSpPr>
          <p:grpSpPr>
            <a:xfrm rot="1322092">
              <a:off x="11131937" y="305272"/>
              <a:ext cx="780362" cy="670898"/>
              <a:chOff x="11170458" y="527508"/>
              <a:chExt cx="780362" cy="670898"/>
            </a:xfrm>
          </p:grpSpPr>
          <p:sp>
            <p:nvSpPr>
              <p:cNvPr id="14" name="等腰三角形 13"/>
              <p:cNvSpPr/>
              <p:nvPr userDrawn="1">
                <p:custDataLst>
                  <p:tags r:id="rId4"/>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5" name="等腰三角形 14"/>
              <p:cNvSpPr/>
              <p:nvPr userDrawn="1">
                <p:custDataLst>
                  <p:tags r:id="rId5"/>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charset="-122"/>
                <a:cs typeface="+mj-cs"/>
                <a:sym typeface="+mn-ea"/>
              </a:defRPr>
            </a:lvl1pPr>
          </a:lstStyle>
          <a:p>
            <a:pPr lvl="0"/>
            <a:r>
              <a:rPr dirty="0">
                <a:sym typeface="+mn-ea"/>
              </a:rPr>
              <a:t>单击此处编辑母版标题样式</a:t>
            </a:r>
            <a:endParaRPr dirty="0">
              <a:sym typeface="+mn-ea"/>
            </a:endParaRPr>
          </a:p>
        </p:txBody>
      </p:sp>
      <p:sp>
        <p:nvSpPr>
          <p:cNvPr id="3" name="内容占位符 2"/>
          <p:cNvSpPr>
            <a:spLocks noGrp="1"/>
          </p:cNvSpPr>
          <p:nvPr>
            <p:ph sz="half" idx="1"/>
            <p:custDataLst>
              <p:tags r:id="rId7"/>
            </p:custDataLst>
          </p:nvPr>
        </p:nvSpPr>
        <p:spPr>
          <a:xfrm>
            <a:off x="669930"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4" name="内容占位符 3"/>
          <p:cNvSpPr>
            <a:spLocks noGrp="1"/>
          </p:cNvSpPr>
          <p:nvPr>
            <p:ph sz="half" idx="2"/>
            <p:custDataLst>
              <p:tags r:id="rId8"/>
            </p:custDataLst>
          </p:nvPr>
        </p:nvSpPr>
        <p:spPr>
          <a:xfrm>
            <a:off x="6238877" y="952508"/>
            <a:ext cx="5283242" cy="5388907"/>
          </a:xfrm>
        </p:spPr>
        <p:txBody>
          <a:bodyPr>
            <a:normAutofit/>
          </a:bodyPr>
          <a:lstStyle>
            <a:lvl1pPr>
              <a:lnSpc>
                <a:spcPct val="120000"/>
              </a:lnSpc>
              <a:defRPr sz="1600" baseline="0">
                <a:solidFill>
                  <a:schemeClr val="tx1">
                    <a:lumMod val="85000"/>
                    <a:lumOff val="15000"/>
                  </a:schemeClr>
                </a:solidFill>
                <a:latin typeface="Arial" panose="020B0604020202020204" pitchFamily="34" charset="0"/>
                <a:ea typeface="微软雅黑" charset="-122"/>
              </a:defRPr>
            </a:lvl1pPr>
            <a:lvl2pPr>
              <a:lnSpc>
                <a:spcPct val="120000"/>
              </a:lnSpc>
              <a:defRPr sz="1600" baseline="0">
                <a:solidFill>
                  <a:schemeClr val="tx1">
                    <a:lumMod val="85000"/>
                    <a:lumOff val="15000"/>
                  </a:schemeClr>
                </a:solidFill>
                <a:latin typeface="Arial" panose="020B0604020202020204" pitchFamily="34" charset="0"/>
                <a:ea typeface="微软雅黑" charset="-122"/>
              </a:defRPr>
            </a:lvl2pPr>
            <a:lvl3pPr>
              <a:lnSpc>
                <a:spcPct val="120000"/>
              </a:lnSpc>
              <a:defRPr sz="1600" baseline="0">
                <a:solidFill>
                  <a:schemeClr val="tx1">
                    <a:lumMod val="85000"/>
                    <a:lumOff val="15000"/>
                  </a:schemeClr>
                </a:solidFill>
                <a:latin typeface="Arial" panose="020B0604020202020204" pitchFamily="34" charset="0"/>
                <a:ea typeface="微软雅黑" charset="-122"/>
              </a:defRPr>
            </a:lvl3pPr>
            <a:lvl4pPr>
              <a:lnSpc>
                <a:spcPct val="120000"/>
              </a:lnSpc>
              <a:defRPr sz="1600" baseline="0">
                <a:solidFill>
                  <a:schemeClr val="tx1">
                    <a:lumMod val="85000"/>
                    <a:lumOff val="15000"/>
                  </a:schemeClr>
                </a:solidFill>
                <a:latin typeface="Arial" panose="020B0604020202020204" pitchFamily="34" charset="0"/>
                <a:ea typeface="微软雅黑" charset="-122"/>
              </a:defRPr>
            </a:lvl4pPr>
            <a:lvl5pPr>
              <a:lnSpc>
                <a:spcPct val="120000"/>
              </a:lnSpc>
              <a:defRPr sz="1600" baseline="0">
                <a:solidFill>
                  <a:schemeClr val="tx1">
                    <a:lumMod val="85000"/>
                    <a:lumOff val="15000"/>
                  </a:schemeClr>
                </a:solidFill>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5" name="日期占位符 4"/>
          <p:cNvSpPr>
            <a:spLocks noGrp="1"/>
          </p:cNvSpPr>
          <p:nvPr>
            <p:ph type="dt" sz="half" idx="10"/>
            <p:custDataLst>
              <p:tags r:id="rId9"/>
            </p:custDataLst>
          </p:nvPr>
        </p:nvSpPr>
        <p:spPr/>
        <p:txBody>
          <a:bodyPr/>
          <a:lstStyle>
            <a:lvl1pPr>
              <a:lnSpc>
                <a:spcPct val="120000"/>
              </a:lnSpc>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6" name="页脚占位符 5"/>
          <p:cNvSpPr>
            <a:spLocks noGrp="1"/>
          </p:cNvSpPr>
          <p:nvPr>
            <p:ph type="ftr" sz="quarter" idx="11"/>
            <p:custDataLst>
              <p:tags r:id="rId10"/>
            </p:custDataLst>
          </p:nvPr>
        </p:nvSpPr>
        <p:spPr/>
        <p:txBody>
          <a:bodyPr/>
          <a:lstStyle>
            <a:lvl1pPr>
              <a:lnSpc>
                <a:spcPct val="120000"/>
              </a:lnSpc>
              <a:defRPr baseline="0">
                <a:latin typeface="Arial" panose="020B0604020202020204" pitchFamily="34" charset="0"/>
                <a:ea typeface="微软雅黑" charset="-122"/>
              </a:defRPr>
            </a:lvl1pPr>
          </a:lstStyle>
          <a:p>
            <a:endParaRPr lang="zh-CN" altLang="en-US"/>
          </a:p>
        </p:txBody>
      </p:sp>
      <p:sp>
        <p:nvSpPr>
          <p:cNvPr id="7" name="灯片编号占位符 6"/>
          <p:cNvSpPr>
            <a:spLocks noGrp="1"/>
          </p:cNvSpPr>
          <p:nvPr>
            <p:ph type="sldNum" sz="quarter" idx="12"/>
            <p:custDataLst>
              <p:tags r:id="rId11"/>
            </p:custDataLst>
          </p:nvPr>
        </p:nvSpPr>
        <p:spPr/>
        <p:txBody>
          <a:bodyPr/>
          <a:lstStyle>
            <a:lvl1pPr>
              <a:lnSpc>
                <a:spcPct val="120000"/>
              </a:lnSpc>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比较">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grpSp>
        <p:nvGrpSpPr>
          <p:cNvPr id="13" name="组合 12"/>
          <p:cNvGrpSpPr/>
          <p:nvPr userDrawn="1">
            <p:custDataLst>
              <p:tags r:id="rId2"/>
            </p:custDataLst>
          </p:nvPr>
        </p:nvGrpSpPr>
        <p:grpSpPr>
          <a:xfrm>
            <a:off x="261175" y="305272"/>
            <a:ext cx="11651124" cy="6176188"/>
            <a:chOff x="261175" y="305272"/>
            <a:chExt cx="11651124" cy="6176188"/>
          </a:xfrm>
        </p:grpSpPr>
        <p:sp>
          <p:nvSpPr>
            <p:cNvPr id="14" name="等腰三角形 13"/>
            <p:cNvSpPr/>
            <p:nvPr userDrawn="1">
              <p:custDataLst>
                <p:tags r:id="rId3"/>
              </p:custDataLst>
            </p:nvPr>
          </p:nvSpPr>
          <p:spPr>
            <a:xfrm rot="2315082">
              <a:off x="261175" y="60216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5" name="组合 14"/>
            <p:cNvGrpSpPr/>
            <p:nvPr userDrawn="1"/>
          </p:nvGrpSpPr>
          <p:grpSpPr>
            <a:xfrm rot="1322092">
              <a:off x="11131937" y="305272"/>
              <a:ext cx="780362" cy="670898"/>
              <a:chOff x="11170458" y="527508"/>
              <a:chExt cx="780362" cy="670898"/>
            </a:xfrm>
          </p:grpSpPr>
          <p:sp>
            <p:nvSpPr>
              <p:cNvPr id="16" name="等腰三角形 15"/>
              <p:cNvSpPr/>
              <p:nvPr userDrawn="1">
                <p:custDataLst>
                  <p:tags r:id="rId4"/>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7" name="等腰三角形 16"/>
              <p:cNvSpPr/>
              <p:nvPr userDrawn="1">
                <p:custDataLst>
                  <p:tags r:id="rId5"/>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grpSp>
      <p:sp>
        <p:nvSpPr>
          <p:cNvPr id="2" name="标题 1"/>
          <p:cNvSpPr>
            <a:spLocks noGrp="1"/>
          </p:cNvSpPr>
          <p:nvPr>
            <p:ph type="title"/>
            <p:custDataLst>
              <p:tags r:id="rId6"/>
            </p:custDataLst>
          </p:nvPr>
        </p:nvSpPr>
        <p:spPr>
          <a:xfrm>
            <a:off x="669882"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charset="-122"/>
                <a:cs typeface="+mj-cs"/>
                <a:sym typeface="+mn-ea"/>
              </a:defRPr>
            </a:lvl1pPr>
          </a:lstStyle>
          <a:p>
            <a:pPr lvl="0"/>
            <a:r>
              <a:rPr dirty="0">
                <a:sym typeface="+mn-ea"/>
              </a:rPr>
              <a:t>单击此处编辑母版标题样式</a:t>
            </a:r>
            <a:endParaRPr dirty="0">
              <a:sym typeface="+mn-ea"/>
            </a:endParaRPr>
          </a:p>
        </p:txBody>
      </p:sp>
      <p:sp>
        <p:nvSpPr>
          <p:cNvPr id="3" name="文本占位符 2"/>
          <p:cNvSpPr>
            <a:spLocks noGrp="1"/>
          </p:cNvSpPr>
          <p:nvPr>
            <p:ph type="body" idx="1" hasCustomPrompt="1"/>
            <p:custDataLst>
              <p:tags r:id="rId7"/>
            </p:custDataLst>
          </p:nvPr>
        </p:nvSpPr>
        <p:spPr>
          <a:xfrm>
            <a:off x="669930" y="952508"/>
            <a:ext cx="5283242" cy="381003"/>
          </a:xfrm>
        </p:spPr>
        <p:txBody>
          <a:bodyPr lIns="101600" tIns="38100" rIns="76200" bIns="38100" anchor="t" anchorCtr="0">
            <a:noAutofit/>
          </a:bodyPr>
          <a:lstStyle>
            <a:lvl1pPr marL="0" indent="0" eaLnBrk="1" fontAlgn="auto" latinLnBrk="0" hangingPunct="1">
              <a:lnSpc>
                <a:spcPct val="120000"/>
              </a:lnSpc>
              <a:spcAft>
                <a:spcPts val="0"/>
              </a:spcAft>
              <a:buNone/>
              <a:defRPr sz="2000" b="0" u="none" strike="noStrike" kern="1200" cap="none" spc="200" normalizeH="0" baseline="0">
                <a:solidFill>
                  <a:schemeClr val="tx1">
                    <a:lumMod val="85000"/>
                    <a:lumOff val="15000"/>
                  </a:schemeClr>
                </a:solidFill>
                <a:uFillTx/>
                <a:latin typeface="Arial" panose="020B0604020202020204" pitchFamily="34" charset="0"/>
                <a:ea typeface="微软雅黑" charset="-122"/>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zh-CN" altLang="en-US" dirty="0"/>
              <a:t>单击此处编辑文本</a:t>
            </a:r>
            <a:endParaRPr lang="zh-CN" altLang="en-US" dirty="0"/>
          </a:p>
        </p:txBody>
      </p:sp>
      <p:sp>
        <p:nvSpPr>
          <p:cNvPr id="4" name="内容占位符 3"/>
          <p:cNvSpPr>
            <a:spLocks noGrp="1"/>
          </p:cNvSpPr>
          <p:nvPr>
            <p:ph sz="half" idx="2"/>
            <p:custDataLst>
              <p:tags r:id="rId8"/>
            </p:custDataLst>
          </p:nvPr>
        </p:nvSpPr>
        <p:spPr>
          <a:xfrm>
            <a:off x="669925" y="1406525"/>
            <a:ext cx="5283200" cy="4934752"/>
          </a:xfrm>
        </p:spPr>
        <p:txBody>
          <a:bodyPr vert="horz" lIns="101600" tIns="0" rIns="82550" bIns="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5" name="文本占位符 4"/>
          <p:cNvSpPr>
            <a:spLocks noGrp="1"/>
          </p:cNvSpPr>
          <p:nvPr>
            <p:ph type="body" sz="quarter" idx="3" hasCustomPrompt="1"/>
            <p:custDataLst>
              <p:tags r:id="rId9"/>
            </p:custDataLst>
          </p:nvPr>
        </p:nvSpPr>
        <p:spPr>
          <a:xfrm>
            <a:off x="6235750" y="952508"/>
            <a:ext cx="5283242" cy="381003"/>
          </a:xfrm>
        </p:spPr>
        <p:txBody>
          <a:bodyPr vert="horz" lIns="101600" tIns="38100" rIns="76200" bIns="38100" rtlCol="0" anchor="t" anchorCtr="0">
            <a:noAutofit/>
          </a:bodyPr>
          <a:lstStyle>
            <a:lvl1pPr marL="0" marR="0" lvl="0" indent="0" algn="l" defTabSz="914400" rtl="0" eaLnBrk="1" fontAlgn="auto" latinLnBrk="0" hangingPunct="1">
              <a:lnSpc>
                <a:spcPct val="120000"/>
              </a:lnSpc>
              <a:spcBef>
                <a:spcPts val="0"/>
              </a:spcBef>
              <a:spcAft>
                <a:spcPts val="0"/>
              </a:spcAft>
              <a:buFont typeface="Arial" panose="020B0604020202020204" pitchFamily="34" charset="0"/>
              <a:buNone/>
              <a:defRPr kumimoji="0" lang="zh-CN" altLang="en-US" sz="2000" b="0" i="0" u="none" strike="noStrike" kern="1200" cap="none" spc="20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a:sym typeface="+mn-ea"/>
              </a:rPr>
              <a:t>单击此处编辑文本</a:t>
            </a:r>
            <a:endParaRPr>
              <a:sym typeface="+mn-ea"/>
            </a:endParaRPr>
          </a:p>
        </p:txBody>
      </p:sp>
      <p:sp>
        <p:nvSpPr>
          <p:cNvPr id="6" name="内容占位符 5"/>
          <p:cNvSpPr>
            <a:spLocks noGrp="1"/>
          </p:cNvSpPr>
          <p:nvPr>
            <p:ph sz="quarter" idx="4"/>
            <p:custDataLst>
              <p:tags r:id="rId10"/>
            </p:custDataLst>
          </p:nvPr>
        </p:nvSpPr>
        <p:spPr>
          <a:xfrm>
            <a:off x="6235750" y="1406525"/>
            <a:ext cx="5283242" cy="4934752"/>
          </a:xfrm>
        </p:spPr>
        <p:txBody>
          <a:bodyPr vert="horz" lIns="101600" tIns="0" rIns="82550" bIns="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1pPr>
            <a:lvl2pPr marL="685800" marR="0" lvl="1"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2pPr>
            <a:lvl3pPr marL="1143000" marR="0" lvl="2"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3pPr>
            <a:lvl4pPr marL="1600200" marR="0" lvl="3"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4pPr>
            <a:lvl5pPr marL="2057400" marR="0" lvl="4"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5pPr>
          </a:lstStyle>
          <a:p>
            <a:pPr lvl="0"/>
            <a:r>
              <a:rPr dirty="0">
                <a:sym typeface="+mn-ea"/>
              </a:rPr>
              <a:t>单击此处编辑母版文本样式</a:t>
            </a:r>
            <a:endParaRPr dirty="0">
              <a:sym typeface="+mn-ea"/>
            </a:endParaRPr>
          </a:p>
          <a:p>
            <a:pPr lvl="1"/>
            <a:r>
              <a:rPr dirty="0">
                <a:sym typeface="+mn-ea"/>
              </a:rPr>
              <a:t>第二级</a:t>
            </a:r>
            <a:endParaRPr dirty="0">
              <a:sym typeface="+mn-ea"/>
            </a:endParaRPr>
          </a:p>
          <a:p>
            <a:pPr lvl="2"/>
            <a:r>
              <a:rPr dirty="0">
                <a:sym typeface="+mn-ea"/>
              </a:rPr>
              <a:t>第三级</a:t>
            </a:r>
            <a:endParaRPr dirty="0">
              <a:sym typeface="+mn-ea"/>
            </a:endParaRPr>
          </a:p>
          <a:p>
            <a:pPr lvl="3"/>
            <a:r>
              <a:rPr dirty="0">
                <a:sym typeface="+mn-ea"/>
              </a:rPr>
              <a:t>第四级</a:t>
            </a:r>
            <a:endParaRPr dirty="0">
              <a:sym typeface="+mn-ea"/>
            </a:endParaRPr>
          </a:p>
          <a:p>
            <a:pPr lvl="4"/>
            <a:r>
              <a:rPr dirty="0">
                <a:sym typeface="+mn-ea"/>
              </a:rPr>
              <a:t>第五级</a:t>
            </a:r>
            <a:endParaRPr dirty="0">
              <a:sym typeface="+mn-ea"/>
            </a:endParaRPr>
          </a:p>
        </p:txBody>
      </p:sp>
      <p:sp>
        <p:nvSpPr>
          <p:cNvPr id="7" name="日期占位符 6"/>
          <p:cNvSpPr>
            <a:spLocks noGrp="1"/>
          </p:cNvSpPr>
          <p:nvPr>
            <p:ph type="dt" sz="half" idx="10"/>
            <p:custDataLst>
              <p:tags r:id="rId11"/>
            </p:custDataLst>
          </p:nvPr>
        </p:nvSpPr>
        <p:spPr/>
        <p:txBody>
          <a:bodyPr/>
          <a:lstStyle>
            <a:lvl1pPr>
              <a:lnSpc>
                <a:spcPct val="120000"/>
              </a:lnSpc>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8" name="页脚占位符 7"/>
          <p:cNvSpPr>
            <a:spLocks noGrp="1"/>
          </p:cNvSpPr>
          <p:nvPr>
            <p:ph type="ftr" sz="quarter" idx="11"/>
            <p:custDataLst>
              <p:tags r:id="rId12"/>
            </p:custDataLst>
          </p:nvPr>
        </p:nvSpPr>
        <p:spPr/>
        <p:txBody>
          <a:bodyPr/>
          <a:lstStyle>
            <a:lvl1pPr>
              <a:lnSpc>
                <a:spcPct val="120000"/>
              </a:lnSpc>
              <a:defRPr baseline="0">
                <a:latin typeface="Arial" panose="020B0604020202020204" pitchFamily="34" charset="0"/>
                <a:ea typeface="微软雅黑" charset="-122"/>
              </a:defRPr>
            </a:lvl1pPr>
          </a:lstStyle>
          <a:p>
            <a:endParaRPr lang="zh-CN" altLang="en-US"/>
          </a:p>
        </p:txBody>
      </p:sp>
      <p:sp>
        <p:nvSpPr>
          <p:cNvPr id="9" name="灯片编号占位符 8"/>
          <p:cNvSpPr>
            <a:spLocks noGrp="1"/>
          </p:cNvSpPr>
          <p:nvPr>
            <p:ph type="sldNum" sz="quarter" idx="12"/>
            <p:custDataLst>
              <p:tags r:id="rId13"/>
            </p:custDataLst>
          </p:nvPr>
        </p:nvSpPr>
        <p:spPr/>
        <p:txBody>
          <a:bodyPr/>
          <a:lstStyle>
            <a:lvl1pPr>
              <a:lnSpc>
                <a:spcPct val="120000"/>
              </a:lnSpc>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仅标题">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grpSp>
        <p:nvGrpSpPr>
          <p:cNvPr id="8" name="组合 7"/>
          <p:cNvGrpSpPr/>
          <p:nvPr userDrawn="1">
            <p:custDataLst>
              <p:tags r:id="rId2"/>
            </p:custDataLst>
          </p:nvPr>
        </p:nvGrpSpPr>
        <p:grpSpPr>
          <a:xfrm>
            <a:off x="261175" y="305272"/>
            <a:ext cx="11651124" cy="6176188"/>
            <a:chOff x="261175" y="305272"/>
            <a:chExt cx="11651124" cy="6176188"/>
          </a:xfrm>
        </p:grpSpPr>
        <p:sp>
          <p:nvSpPr>
            <p:cNvPr id="9" name="等腰三角形 8"/>
            <p:cNvSpPr/>
            <p:nvPr userDrawn="1">
              <p:custDataLst>
                <p:tags r:id="rId3"/>
              </p:custDataLst>
            </p:nvPr>
          </p:nvSpPr>
          <p:spPr>
            <a:xfrm rot="2315082">
              <a:off x="261175" y="60216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0" name="组合 9"/>
            <p:cNvGrpSpPr/>
            <p:nvPr userDrawn="1"/>
          </p:nvGrpSpPr>
          <p:grpSpPr>
            <a:xfrm rot="1322092">
              <a:off x="11131937" y="305272"/>
              <a:ext cx="780362" cy="670898"/>
              <a:chOff x="11170458" y="527508"/>
              <a:chExt cx="780362" cy="670898"/>
            </a:xfrm>
          </p:grpSpPr>
          <p:sp>
            <p:nvSpPr>
              <p:cNvPr id="11" name="等腰三角形 10"/>
              <p:cNvSpPr/>
              <p:nvPr userDrawn="1">
                <p:custDataLst>
                  <p:tags r:id="rId4"/>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2" name="等腰三角形 11"/>
              <p:cNvSpPr/>
              <p:nvPr userDrawn="1">
                <p:custDataLst>
                  <p:tags r:id="rId5"/>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grpSp>
      <p:sp>
        <p:nvSpPr>
          <p:cNvPr id="2" name="标题 1"/>
          <p:cNvSpPr>
            <a:spLocks noGrp="1"/>
          </p:cNvSpPr>
          <p:nvPr>
            <p:ph type="title"/>
            <p:custDataLst>
              <p:tags r:id="rId6"/>
            </p:custDataLst>
          </p:nvPr>
        </p:nvSpPr>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charset="-122"/>
                <a:cs typeface="+mj-cs"/>
                <a:sym typeface="+mn-ea"/>
              </a:defRPr>
            </a:lvl1pPr>
          </a:lstStyle>
          <a:p>
            <a:pPr lvl="0"/>
            <a:r>
              <a:rPr dirty="0">
                <a:sym typeface="+mn-ea"/>
              </a:rPr>
              <a:t>单击此处编辑母版标题样式</a:t>
            </a:r>
            <a:endParaRPr dirty="0">
              <a:sym typeface="+mn-ea"/>
            </a:endParaRPr>
          </a:p>
        </p:txBody>
      </p:sp>
      <p:sp>
        <p:nvSpPr>
          <p:cNvPr id="3" name="日期占位符 2"/>
          <p:cNvSpPr>
            <a:spLocks noGrp="1"/>
          </p:cNvSpPr>
          <p:nvPr>
            <p:ph type="dt" sz="half" idx="10"/>
            <p:custDataLst>
              <p:tags r:id="rId7"/>
            </p:custDataLst>
          </p:nvPr>
        </p:nvSpPr>
        <p:spPr/>
        <p:txBody>
          <a:bodyPr/>
          <a:lstStyle>
            <a:lvl1pPr>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4" name="页脚占位符 3"/>
          <p:cNvSpPr>
            <a:spLocks noGrp="1"/>
          </p:cNvSpPr>
          <p:nvPr>
            <p:ph type="ftr" sz="quarter" idx="11"/>
            <p:custDataLst>
              <p:tags r:id="rId8"/>
            </p:custDataLst>
          </p:nvPr>
        </p:nvSpPr>
        <p:spPr/>
        <p:txBody>
          <a:bodyPr/>
          <a:lstStyle>
            <a:lvl1pPr>
              <a:defRPr baseline="0">
                <a:latin typeface="Arial" panose="020B0604020202020204" pitchFamily="34" charset="0"/>
                <a:ea typeface="微软雅黑" charset="-122"/>
              </a:defRPr>
            </a:lvl1pPr>
          </a:lstStyle>
          <a:p>
            <a:endParaRPr lang="zh-CN" altLang="en-US"/>
          </a:p>
        </p:txBody>
      </p:sp>
      <p:sp>
        <p:nvSpPr>
          <p:cNvPr id="5" name="灯片编号占位符 4"/>
          <p:cNvSpPr>
            <a:spLocks noGrp="1"/>
          </p:cNvSpPr>
          <p:nvPr>
            <p:ph type="sldNum" sz="quarter" idx="12"/>
            <p:custDataLst>
              <p:tags r:id="rId9"/>
            </p:custDataLst>
          </p:nvPr>
        </p:nvSpPr>
        <p:spPr/>
        <p:txBody>
          <a:bodyPr/>
          <a:lstStyle>
            <a:lvl1pPr>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空白">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sp>
        <p:nvSpPr>
          <p:cNvPr id="2" name="日期占位符 1"/>
          <p:cNvSpPr>
            <a:spLocks noGrp="1"/>
          </p:cNvSpPr>
          <p:nvPr>
            <p:ph type="dt" sz="half" idx="10"/>
            <p:custDataLst>
              <p:tags r:id="rId2"/>
            </p:custDataLst>
          </p:nvPr>
        </p:nvSpPr>
        <p:spPr/>
        <p:txBody>
          <a:bodyPr/>
          <a:lstStyle/>
          <a:p>
            <a:fld id="{760FBDFE-C587-4B4C-A407-44438C67B59E}" type="datetimeFigureOut">
              <a:rPr lang="zh-CN" altLang="en-US" smtClean="0"/>
            </a:fld>
            <a:endParaRPr lang="zh-CN" altLang="en-US"/>
          </a:p>
        </p:txBody>
      </p:sp>
      <p:sp>
        <p:nvSpPr>
          <p:cNvPr id="3" name="页脚占位符 2"/>
          <p:cNvSpPr>
            <a:spLocks noGrp="1"/>
          </p:cNvSpPr>
          <p:nvPr>
            <p:ph type="ftr" sz="quarter" idx="11"/>
            <p:custDataLst>
              <p:tags r:id="rId3"/>
            </p:custDataLst>
          </p:nvPr>
        </p:nvSpPr>
        <p:spPr/>
        <p:txBody>
          <a:bodyPr/>
          <a:lstStyle/>
          <a:p>
            <a:endParaRPr lang="zh-CN" altLang="en-US"/>
          </a:p>
        </p:txBody>
      </p:sp>
      <p:sp>
        <p:nvSpPr>
          <p:cNvPr id="4" name="灯片编号占位符 3"/>
          <p:cNvSpPr>
            <a:spLocks noGrp="1"/>
          </p:cNvSpPr>
          <p:nvPr>
            <p:ph type="sldNum" sz="quarter" idx="12"/>
            <p:custDataLst>
              <p:tags r:id="rId4"/>
            </p:custDataLst>
          </p:nvPr>
        </p:nvSpPr>
        <p:spPr/>
        <p:txBody>
          <a:bodyPr/>
          <a:lstStyle/>
          <a:p>
            <a:fld id="{49AE70B2-8BF9-45C0-BB95-33D1B9D3A854}" type="slidenum">
              <a:rPr lang="zh-CN" altLang="en-US" smtClean="0"/>
            </a:fld>
            <a:endParaRPr lang="zh-CN" altLang="en-US"/>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图片与标题">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grpSp>
        <p:nvGrpSpPr>
          <p:cNvPr id="11" name="组合 10"/>
          <p:cNvGrpSpPr/>
          <p:nvPr userDrawn="1">
            <p:custDataLst>
              <p:tags r:id="rId2"/>
            </p:custDataLst>
          </p:nvPr>
        </p:nvGrpSpPr>
        <p:grpSpPr>
          <a:xfrm>
            <a:off x="261175" y="305272"/>
            <a:ext cx="11651124" cy="6176188"/>
            <a:chOff x="261175" y="305272"/>
            <a:chExt cx="11651124" cy="6176188"/>
          </a:xfrm>
        </p:grpSpPr>
        <p:sp>
          <p:nvSpPr>
            <p:cNvPr id="12" name="等腰三角形 11"/>
            <p:cNvSpPr/>
            <p:nvPr userDrawn="1">
              <p:custDataLst>
                <p:tags r:id="rId3"/>
              </p:custDataLst>
            </p:nvPr>
          </p:nvSpPr>
          <p:spPr>
            <a:xfrm rot="2315082">
              <a:off x="261175" y="60216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nvGrpSpPr>
            <p:cNvPr id="13" name="组合 12"/>
            <p:cNvGrpSpPr/>
            <p:nvPr userDrawn="1"/>
          </p:nvGrpSpPr>
          <p:grpSpPr>
            <a:xfrm rot="1322092">
              <a:off x="11131937" y="305272"/>
              <a:ext cx="780362" cy="670898"/>
              <a:chOff x="11170458" y="527508"/>
              <a:chExt cx="780362" cy="670898"/>
            </a:xfrm>
          </p:grpSpPr>
          <p:sp>
            <p:nvSpPr>
              <p:cNvPr id="14" name="等腰三角形 13"/>
              <p:cNvSpPr/>
              <p:nvPr userDrawn="1">
                <p:custDataLst>
                  <p:tags r:id="rId4"/>
                </p:custDataLst>
              </p:nvPr>
            </p:nvSpPr>
            <p:spPr>
              <a:xfrm rot="693652" flipV="1">
                <a:off x="11170458" y="920188"/>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5" name="等腰三角形 14"/>
              <p:cNvSpPr/>
              <p:nvPr userDrawn="1">
                <p:custDataLst>
                  <p:tags r:id="rId5"/>
                </p:custDataLst>
              </p:nvPr>
            </p:nvSpPr>
            <p:spPr>
              <a:xfrm rot="18492899" flipV="1">
                <a:off x="11650344" y="549766"/>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grpSp>
      <p:sp>
        <p:nvSpPr>
          <p:cNvPr id="2" name="标题 1"/>
          <p:cNvSpPr>
            <a:spLocks noGrp="1"/>
          </p:cNvSpPr>
          <p:nvPr>
            <p:ph type="title"/>
            <p:custDataLst>
              <p:tags r:id="rId6"/>
            </p:custDataLst>
          </p:nvPr>
        </p:nvSpPr>
        <p:spPr>
          <a:xfrm>
            <a:off x="669930" y="443234"/>
            <a:ext cx="10852237" cy="441964"/>
          </a:xfrm>
        </p:spPr>
        <p:txBody>
          <a:bodyPr vert="horz" lIns="101600" tIns="38100" rIns="76200" bIns="38100" rtlCol="0" anchor="t" anchorCtr="0">
            <a:noAutofit/>
          </a:bodyPr>
          <a:lstStyle>
            <a:lvl1pPr marL="0" marR="0" lvl="0" algn="l" defTabSz="914400" rtl="0" eaLnBrk="1" fontAlgn="auto" latinLnBrk="0" hangingPunct="1">
              <a:lnSpc>
                <a:spcPct val="100000"/>
              </a:lnSpc>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charset="-122"/>
                <a:cs typeface="+mj-cs"/>
                <a:sym typeface="+mn-ea"/>
              </a:defRPr>
            </a:lvl1pPr>
          </a:lstStyle>
          <a:p>
            <a:pPr lvl="0"/>
            <a:r>
              <a:rPr dirty="0">
                <a:sym typeface="+mn-ea"/>
              </a:rPr>
              <a:t>单击此处编辑母版标题样式</a:t>
            </a:r>
            <a:endParaRPr dirty="0">
              <a:sym typeface="+mn-ea"/>
            </a:endParaRPr>
          </a:p>
        </p:txBody>
      </p:sp>
      <p:sp>
        <p:nvSpPr>
          <p:cNvPr id="3" name="图片占位符 2"/>
          <p:cNvSpPr>
            <a:spLocks noGrp="1"/>
          </p:cNvSpPr>
          <p:nvPr>
            <p:ph type="pic" idx="1"/>
            <p:custDataLst>
              <p:tags r:id="rId7"/>
            </p:custDataLst>
          </p:nvPr>
        </p:nvSpPr>
        <p:spPr>
          <a:xfrm>
            <a:off x="669930" y="952508"/>
            <a:ext cx="5283242" cy="5388907"/>
          </a:xfrm>
        </p:spPr>
        <p:txBody>
          <a:bodyPr vert="horz" lIns="101600" tIns="0" rIns="82550" bIns="0" rtlCol="0">
            <a:noAutofit/>
          </a:bodyPr>
          <a:lstStyle>
            <a:lvl1pPr marL="0" marR="0" lvl="0" indent="0" algn="l" defTabSz="914400" rtl="0" eaLnBrk="1" fontAlgn="auto" latinLnBrk="0" hangingPunct="1">
              <a:lnSpc>
                <a:spcPct val="120000"/>
              </a:lnSpc>
              <a:spcBef>
                <a:spcPts val="0"/>
              </a:spcBef>
              <a:spcAft>
                <a:spcPts val="1000"/>
              </a:spcAft>
              <a:buFont typeface="Arial" panose="020B0604020202020204" pitchFamily="34" charset="0"/>
              <a:buNone/>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1pPr>
            <a:lvl2pPr marL="685800" marR="0" lvl="1" indent="-228600" algn="l" defTabSz="914400" rtl="0" eaLnBrk="1" fontAlgn="auto" latinLnBrk="0" hangingPunct="1">
              <a:lnSpc>
                <a:spcPct val="130000"/>
              </a:lnSpc>
              <a:spcBef>
                <a:spcPts val="0"/>
              </a:spcBef>
              <a:spcAft>
                <a:spcPts val="1000"/>
              </a:spcAft>
              <a:buFont typeface="Arial" panose="020B0604020202020204" pitchFamily="34" charset="0"/>
              <a:buChar char="•"/>
              <a:tabLst>
                <a:tab pos="1609725" algn="l"/>
              </a:tabLst>
              <a:defRPr kumimoji="0" lang="zh-CN" altLang="en-US" sz="1600" b="0" i="0" u="none" strike="noStrike" kern="1200" cap="none" spc="150" normalizeH="0" baseline="0" noProof="1" dirty="0">
                <a:solidFill>
                  <a:schemeClr val="tx1"/>
                </a:solidFill>
                <a:uFillTx/>
                <a:latin typeface="+mn-lt"/>
                <a:ea typeface="+mn-ea"/>
                <a:cs typeface="+mn-cs"/>
                <a:sym typeface="+mn-ea"/>
              </a:defRPr>
            </a:lvl2pPr>
            <a:lvl3pPr marL="1143000" marR="0" lvl="2"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3pPr>
            <a:lvl4pPr marL="1600200" marR="0" lvl="3"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4pPr>
            <a:lvl5pPr marL="2057400" marR="0" lvl="4" indent="-228600" algn="l" defTabSz="914400" rtl="0" eaLnBrk="1" fontAlgn="auto" latinLnBrk="0" hangingPunct="1">
              <a:lnSpc>
                <a:spcPct val="13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solidFill>
                <a:uFillTx/>
                <a:latin typeface="+mn-lt"/>
                <a:ea typeface="+mn-ea"/>
                <a:cs typeface="+mn-cs"/>
                <a:sym typeface="+mn-ea"/>
              </a:defRPr>
            </a:lvl5pPr>
          </a:lstStyle>
          <a:p>
            <a:pPr lvl="0"/>
            <a:endParaRPr dirty="0">
              <a:sym typeface="+mn-ea"/>
            </a:endParaRPr>
          </a:p>
        </p:txBody>
      </p:sp>
      <p:sp>
        <p:nvSpPr>
          <p:cNvPr id="4" name="文本占位符 3"/>
          <p:cNvSpPr>
            <a:spLocks noGrp="1"/>
          </p:cNvSpPr>
          <p:nvPr>
            <p:ph type="body" sz="half" idx="2"/>
            <p:custDataLst>
              <p:tags r:id="rId8"/>
            </p:custDataLst>
          </p:nvPr>
        </p:nvSpPr>
        <p:spPr>
          <a:xfrm>
            <a:off x="6238925" y="952508"/>
            <a:ext cx="5283242" cy="5388907"/>
          </a:xfrm>
        </p:spPr>
        <p:txBody>
          <a:bodyPr vert="horz" lIns="101600" tIns="0" rIns="82550" bIns="0" rtlCol="0">
            <a:normAutofit/>
          </a:bodyPr>
          <a:lstStyle>
            <a:lvl1pPr marL="228600" marR="0" lvl="0" indent="-228600" algn="l" defTabSz="914400" rtl="0" eaLnBrk="1" fontAlgn="auto" latinLnBrk="0" hangingPunct="1">
              <a:lnSpc>
                <a:spcPct val="120000"/>
              </a:lnSpc>
              <a:spcBef>
                <a:spcPts val="0"/>
              </a:spcBef>
              <a:spcAft>
                <a:spcPts val="1000"/>
              </a:spcAft>
              <a:buFont typeface="Arial" panose="020B0604020202020204" pitchFamily="34" charset="0"/>
              <a:buChar char="•"/>
              <a:defRPr kumimoji="0" lang="zh-CN" altLang="en-US" sz="1600" b="0" i="0" u="none" strike="noStrike" kern="1200" cap="none" spc="150" normalizeH="0" baseline="0" noProof="1" dirty="0">
                <a:solidFill>
                  <a:schemeClr val="tx1">
                    <a:lumMod val="85000"/>
                    <a:lumOff val="15000"/>
                  </a:schemeClr>
                </a:solidFill>
                <a:uFillTx/>
                <a:latin typeface="Arial" panose="020B0604020202020204" pitchFamily="34" charset="0"/>
                <a:ea typeface="微软雅黑" charset="-122"/>
                <a:cs typeface="+mn-cs"/>
                <a:sym typeface="+mn-ea"/>
              </a:defRPr>
            </a:lvl1pPr>
          </a:lstStyle>
          <a:p>
            <a:pPr lvl="0"/>
            <a:r>
              <a:rPr>
                <a:sym typeface="+mn-ea"/>
              </a:rPr>
              <a:t>单击此处编辑母版文本样式</a:t>
            </a:r>
            <a:endParaRPr>
              <a:sym typeface="+mn-ea"/>
            </a:endParaRPr>
          </a:p>
        </p:txBody>
      </p:sp>
      <p:sp>
        <p:nvSpPr>
          <p:cNvPr id="5" name="日期占位符 4"/>
          <p:cNvSpPr>
            <a:spLocks noGrp="1"/>
          </p:cNvSpPr>
          <p:nvPr>
            <p:ph type="dt" sz="half" idx="10"/>
            <p:custDataLst>
              <p:tags r:id="rId9"/>
            </p:custDataLst>
          </p:nvPr>
        </p:nvSpPr>
        <p:spPr/>
        <p:txBody>
          <a:bodyPr/>
          <a:lstStyle>
            <a:lvl1pPr>
              <a:lnSpc>
                <a:spcPct val="120000"/>
              </a:lnSpc>
              <a:defRPr baseline="0">
                <a:latin typeface="Arial" panose="020B0604020202020204" pitchFamily="34" charset="0"/>
                <a:ea typeface="微软雅黑" charset="-122"/>
              </a:defRPr>
            </a:lvl1pPr>
          </a:lstStyle>
          <a:p>
            <a:fld id="{9EFD9D74-47D9-4702-A33C-335B63B48DBF}" type="datetimeFigureOut">
              <a:rPr lang="zh-CN" altLang="en-US" smtClean="0"/>
            </a:fld>
            <a:endParaRPr lang="zh-CN" altLang="en-US" dirty="0"/>
          </a:p>
        </p:txBody>
      </p:sp>
      <p:sp>
        <p:nvSpPr>
          <p:cNvPr id="6" name="页脚占位符 5"/>
          <p:cNvSpPr>
            <a:spLocks noGrp="1"/>
          </p:cNvSpPr>
          <p:nvPr>
            <p:ph type="ftr" sz="quarter" idx="11"/>
            <p:custDataLst>
              <p:tags r:id="rId10"/>
            </p:custDataLst>
          </p:nvPr>
        </p:nvSpPr>
        <p:spPr/>
        <p:txBody>
          <a:bodyPr/>
          <a:lstStyle>
            <a:lvl1pPr>
              <a:lnSpc>
                <a:spcPct val="120000"/>
              </a:lnSpc>
              <a:defRPr baseline="0">
                <a:latin typeface="Arial" panose="020B0604020202020204" pitchFamily="34" charset="0"/>
                <a:ea typeface="微软雅黑" charset="-122"/>
              </a:defRPr>
            </a:lvl1pPr>
          </a:lstStyle>
          <a:p>
            <a:endParaRPr lang="zh-CN" altLang="en-US" dirty="0"/>
          </a:p>
        </p:txBody>
      </p:sp>
      <p:sp>
        <p:nvSpPr>
          <p:cNvPr id="7" name="灯片编号占位符 6"/>
          <p:cNvSpPr>
            <a:spLocks noGrp="1"/>
          </p:cNvSpPr>
          <p:nvPr>
            <p:ph type="sldNum" sz="quarter" idx="12"/>
            <p:custDataLst>
              <p:tags r:id="rId11"/>
            </p:custDataLst>
          </p:nvPr>
        </p:nvSpPr>
        <p:spPr/>
        <p:txBody>
          <a:bodyPr/>
          <a:lstStyle>
            <a:lvl1pPr>
              <a:lnSpc>
                <a:spcPct val="120000"/>
              </a:lnSpc>
              <a:defRPr baseline="0">
                <a:latin typeface="Arial" panose="020B0604020202020204" pitchFamily="34" charset="0"/>
                <a:ea typeface="微软雅黑" charset="-122"/>
              </a:defRPr>
            </a:lvl1pPr>
          </a:lstStyle>
          <a:p>
            <a:fld id="{FABC47A4-756D-490B-A52F-7D9E2C9FC05F}" type="slidenum">
              <a:rPr lang="zh-CN" altLang="en-US" smtClean="0"/>
            </a:fld>
            <a:endParaRPr lang="zh-CN" altLang="en-US"/>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vertTitleAndTx" preserve="1">
  <p:cSld name="竖排标题与文本">
    <p:bg>
      <p:bgPr>
        <a:gradFill>
          <a:gsLst>
            <a:gs pos="0">
              <a:schemeClr val="tx2"/>
            </a:gs>
            <a:gs pos="100000">
              <a:schemeClr val="bg2"/>
            </a:gs>
          </a:gsLst>
          <a:lin ang="0" scaled="1"/>
        </a:gradFill>
        <a:effectLst/>
      </p:bgPr>
    </p:bg>
    <p:spTree>
      <p:nvGrpSpPr>
        <p:cNvPr id="1" name=""/>
        <p:cNvGrpSpPr/>
        <p:nvPr/>
      </p:nvGrpSpPr>
      <p:grpSpPr>
        <a:xfrm>
          <a:off x="0" y="0"/>
          <a:ext cx="0" cy="0"/>
          <a:chOff x="0" y="0"/>
          <a:chExt cx="0" cy="0"/>
        </a:xfrm>
      </p:grpSpPr>
      <p:grpSp>
        <p:nvGrpSpPr>
          <p:cNvPr id="10" name="组合 9"/>
          <p:cNvGrpSpPr/>
          <p:nvPr userDrawn="1">
            <p:custDataLst>
              <p:tags r:id="rId2"/>
            </p:custDataLst>
          </p:nvPr>
        </p:nvGrpSpPr>
        <p:grpSpPr>
          <a:xfrm>
            <a:off x="261175" y="304800"/>
            <a:ext cx="11626025" cy="6248400"/>
            <a:chOff x="261175" y="304800"/>
            <a:chExt cx="11626025" cy="6248400"/>
          </a:xfrm>
        </p:grpSpPr>
        <p:sp>
          <p:nvSpPr>
            <p:cNvPr id="11" name="矩形 10"/>
            <p:cNvSpPr/>
            <p:nvPr userDrawn="1">
              <p:custDataLst>
                <p:tags r:id="rId3"/>
              </p:custDataLst>
            </p:nvPr>
          </p:nvSpPr>
          <p:spPr>
            <a:xfrm>
              <a:off x="304800" y="304800"/>
              <a:ext cx="11582400" cy="6248400"/>
            </a:xfrm>
            <a:prstGeom prst="rect">
              <a:avLst/>
            </a:prstGeom>
            <a:gradFill flip="none" rotWithShape="1">
              <a:gsLst>
                <a:gs pos="40000">
                  <a:schemeClr val="bg2"/>
                </a:gs>
                <a:gs pos="92000">
                  <a:schemeClr val="tx2"/>
                </a:gs>
              </a:gsLst>
              <a:lin ang="2700000" scaled="0"/>
              <a:tileRect/>
            </a:gradFill>
            <a:ln>
              <a:noFill/>
            </a:ln>
            <a:effectLst>
              <a:outerShdw blurRad="342900" sx="106000" sy="106000" algn="ctr" rotWithShape="0">
                <a:schemeClr val="tx1">
                  <a:alpha val="1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dirty="0">
                <a:solidFill>
                  <a:schemeClr val="accent3"/>
                </a:solidFill>
                <a:latin typeface="Arial" panose="020B0604020202020204" pitchFamily="34" charset="0"/>
              </a:endParaRPr>
            </a:p>
          </p:txBody>
        </p:sp>
        <p:grpSp>
          <p:nvGrpSpPr>
            <p:cNvPr id="12" name="组合 11"/>
            <p:cNvGrpSpPr/>
            <p:nvPr userDrawn="1"/>
          </p:nvGrpSpPr>
          <p:grpSpPr>
            <a:xfrm>
              <a:off x="261175" y="597763"/>
              <a:ext cx="11327050" cy="5883697"/>
              <a:chOff x="261175" y="597763"/>
              <a:chExt cx="11327050" cy="5883697"/>
            </a:xfrm>
          </p:grpSpPr>
          <p:sp>
            <p:nvSpPr>
              <p:cNvPr id="13" name="等腰三角形 12"/>
              <p:cNvSpPr/>
              <p:nvPr userDrawn="1">
                <p:custDataLst>
                  <p:tags r:id="rId4"/>
                </p:custDataLst>
              </p:nvPr>
            </p:nvSpPr>
            <p:spPr>
              <a:xfrm rot="2315082">
                <a:off x="261175" y="6021632"/>
                <a:ext cx="533400" cy="45982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sp>
            <p:nvSpPr>
              <p:cNvPr id="14" name="等腰三角形 13"/>
              <p:cNvSpPr/>
              <p:nvPr userDrawn="1">
                <p:custDataLst>
                  <p:tags r:id="rId5"/>
                </p:custDataLst>
              </p:nvPr>
            </p:nvSpPr>
            <p:spPr>
              <a:xfrm rot="2015744" flipV="1">
                <a:off x="11265491" y="597763"/>
                <a:ext cx="322734" cy="278218"/>
              </a:xfrm>
              <a:prstGeom prst="triangle">
                <a:avLst/>
              </a:prstGeom>
              <a:gradFill flip="none" rotWithShape="1">
                <a:gsLst>
                  <a:gs pos="0">
                    <a:schemeClr val="bg2"/>
                  </a:gs>
                  <a:gs pos="100000">
                    <a:schemeClr val="tx2"/>
                  </a:gs>
                </a:gsLst>
                <a:lin ang="0" scaled="0"/>
                <a:tileRect/>
              </a:gradFill>
              <a:ln>
                <a:noFill/>
              </a:ln>
              <a:effectLst>
                <a:outerShdw blurRad="342900" sx="114000" sy="114000" algn="ctr" rotWithShape="0">
                  <a:schemeClr val="accent1">
                    <a:lumMod val="50000"/>
                    <a:alpha val="20000"/>
                  </a:schemeClr>
                </a:outerShdw>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lvl="0" algn="ctr"/>
                <a:endParaRPr lang="zh-CN" altLang="en-US" sz="1600" baseline="0">
                  <a:solidFill>
                    <a:schemeClr val="accent3"/>
                  </a:solidFill>
                  <a:latin typeface="Arial" panose="020B0604020202020204" pitchFamily="34" charset="0"/>
                </a:endParaRPr>
              </a:p>
            </p:txBody>
          </p:sp>
        </p:grpSp>
      </p:grpSp>
      <p:sp>
        <p:nvSpPr>
          <p:cNvPr id="2" name="竖排标题 1"/>
          <p:cNvSpPr>
            <a:spLocks noGrp="1"/>
          </p:cNvSpPr>
          <p:nvPr>
            <p:ph type="title" orient="vert"/>
            <p:custDataLst>
              <p:tags r:id="rId6"/>
            </p:custDataLst>
          </p:nvPr>
        </p:nvSpPr>
        <p:spPr>
          <a:xfrm>
            <a:off x="10571135" y="952508"/>
            <a:ext cx="950984" cy="5388907"/>
          </a:xfrm>
        </p:spPr>
        <p:txBody>
          <a:bodyPr vert="eaVert" lIns="101600" tIns="38100" rIns="76200" bIns="38100" rtlCol="0" anchor="ctr" anchorCtr="0">
            <a:noAutofit/>
          </a:bodyPr>
          <a:lstStyle>
            <a:lvl1pPr marL="0" marR="0" lvl="0" algn="l" defTabSz="914400" rtl="0" eaLnBrk="1" fontAlgn="auto" latinLnBrk="0" hangingPunct="1">
              <a:lnSpc>
                <a:spcPct val="100000"/>
              </a:lnSpc>
              <a:spcAft>
                <a:spcPts val="0"/>
              </a:spcAft>
              <a:buNone/>
              <a:defRPr kumimoji="0" lang="zh-CN" altLang="en-US" sz="2400" b="1" i="0" u="none" strike="noStrike" kern="1200" cap="none" spc="200" normalizeH="0" baseline="0" noProof="1" dirty="0">
                <a:solidFill>
                  <a:schemeClr val="tx1">
                    <a:lumMod val="85000"/>
                    <a:lumOff val="15000"/>
                  </a:schemeClr>
                </a:solidFill>
                <a:uFillTx/>
                <a:latin typeface="Arial" panose="020B0604020202020204" pitchFamily="34" charset="0"/>
                <a:ea typeface="微软雅黑" charset="-122"/>
                <a:cs typeface="+mj-cs"/>
                <a:sym typeface="+mn-ea"/>
              </a:defRPr>
            </a:lvl1pPr>
          </a:lstStyle>
          <a:p>
            <a:pPr lvl="0"/>
            <a:r>
              <a:rPr dirty="0">
                <a:sym typeface="+mn-ea"/>
              </a:rPr>
              <a:t>单击此处编辑母版标题样式</a:t>
            </a:r>
            <a:endParaRPr dirty="0">
              <a:sym typeface="+mn-ea"/>
            </a:endParaRPr>
          </a:p>
        </p:txBody>
      </p:sp>
      <p:sp>
        <p:nvSpPr>
          <p:cNvPr id="3" name="竖排文字占位符 2"/>
          <p:cNvSpPr>
            <a:spLocks noGrp="1"/>
          </p:cNvSpPr>
          <p:nvPr>
            <p:ph type="body" orient="vert" idx="1"/>
            <p:custDataLst>
              <p:tags r:id="rId7"/>
            </p:custDataLst>
          </p:nvPr>
        </p:nvSpPr>
        <p:spPr>
          <a:xfrm>
            <a:off x="669925" y="952500"/>
            <a:ext cx="9828101" cy="5388907"/>
          </a:xfrm>
        </p:spPr>
        <p:txBody>
          <a:bodyPr vert="eaVert"/>
          <a:lstStyle>
            <a:lvl1pPr marL="514350" indent="-285750" eaLnBrk="1" fontAlgn="auto" latinLnBrk="0" hangingPunct="1">
              <a:lnSpc>
                <a:spcPct val="12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charset="-122"/>
              </a:defRPr>
            </a:lvl1pPr>
            <a:lvl2pPr marL="971550" indent="-285750" eaLnBrk="1" fontAlgn="auto" latinLnBrk="0" hangingPunct="1">
              <a:lnSpc>
                <a:spcPct val="12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charset="-122"/>
              </a:defRPr>
            </a:lvl2pPr>
            <a:lvl3pPr marL="1428750" indent="-285750" eaLnBrk="1" fontAlgn="auto" latinLnBrk="0" hangingPunct="1">
              <a:lnSpc>
                <a:spcPct val="12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charset="-122"/>
              </a:defRPr>
            </a:lvl3pPr>
            <a:lvl4pPr marL="1885950" indent="-285750" eaLnBrk="1" fontAlgn="auto" latinLnBrk="0" hangingPunct="1">
              <a:lnSpc>
                <a:spcPct val="12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charset="-122"/>
              </a:defRPr>
            </a:lvl4pPr>
            <a:lvl5pPr marL="2343150" indent="-285750" eaLnBrk="1" fontAlgn="auto" latinLnBrk="0" hangingPunct="1">
              <a:lnSpc>
                <a:spcPct val="120000"/>
              </a:lnSpc>
              <a:buFont typeface="Arial" panose="020B0604020202020204" pitchFamily="34" charset="0"/>
              <a:buChar char="•"/>
              <a:defRPr baseline="0">
                <a:solidFill>
                  <a:schemeClr val="tx1">
                    <a:lumMod val="85000"/>
                    <a:lumOff val="15000"/>
                  </a:schemeClr>
                </a:solidFill>
                <a:latin typeface="Arial" panose="020B0604020202020204" pitchFamily="34" charset="0"/>
                <a:ea typeface="微软雅黑" charset="-122"/>
              </a:defRPr>
            </a:lvl5p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10"/>
            <p:custDataLst>
              <p:tags r:id="rId8"/>
            </p:custDataLst>
          </p:nvPr>
        </p:nvSpPr>
        <p:spPr/>
        <p:txBody>
          <a:bodyPr/>
          <a:lstStyle>
            <a:lvl1pPr>
              <a:lnSpc>
                <a:spcPct val="120000"/>
              </a:lnSpc>
              <a:defRPr baseline="0">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11"/>
            <p:custDataLst>
              <p:tags r:id="rId9"/>
            </p:custDataLst>
          </p:nvPr>
        </p:nvSpPr>
        <p:spPr/>
        <p:txBody>
          <a:bodyPr/>
          <a:lstStyle>
            <a:lvl1pPr>
              <a:lnSpc>
                <a:spcPct val="120000"/>
              </a:lnSpc>
              <a:defRPr baseline="0">
                <a:latin typeface="Arial" panose="020B0604020202020204" pitchFamily="34" charset="0"/>
                <a:ea typeface="微软雅黑" charset="-122"/>
              </a:defRPr>
            </a:lvl1pPr>
          </a:lstStyle>
          <a:p>
            <a:endParaRPr lang="zh-CN" altLang="en-US"/>
          </a:p>
        </p:txBody>
      </p:sp>
      <p:sp>
        <p:nvSpPr>
          <p:cNvPr id="6" name="灯片编号占位符 5"/>
          <p:cNvSpPr>
            <a:spLocks noGrp="1"/>
          </p:cNvSpPr>
          <p:nvPr>
            <p:ph type="sldNum" sz="quarter" idx="12"/>
            <p:custDataLst>
              <p:tags r:id="rId10"/>
            </p:custDataLst>
          </p:nvPr>
        </p:nvSpPr>
        <p:spPr/>
        <p:txBody>
          <a:bodyPr/>
          <a:lstStyle>
            <a:lvl1pPr>
              <a:lnSpc>
                <a:spcPct val="120000"/>
              </a:lnSpc>
              <a:defRPr baseline="0">
                <a:latin typeface="Arial" panose="020B0604020202020204" pitchFamily="34" charset="0"/>
                <a:ea typeface="微软雅黑" charset="-122"/>
              </a:defRPr>
            </a:lvl1pPr>
          </a:lstStyle>
          <a:p>
            <a:fld id="{49AE70B2-8BF9-45C0-BB95-33D1B9D3A854}" type="slidenum">
              <a:rPr lang="zh-CN" altLang="en-US" smtClean="0"/>
            </a:fld>
            <a:endParaRPr lang="zh-CN" altLang="en-US"/>
          </a:p>
        </p:txBody>
      </p:sp>
    </p:spTree>
  </p:cSld>
  <p:clrMapOvr>
    <a:masterClrMapping/>
  </p:clrMapOvr>
</p:sldLayout>
</file>

<file path=ppt/slideMasters/_rels/slideMaster1.xml.rels><?xml version="1.0" encoding="UTF-8" standalone="yes"?>
<Relationships xmlns="http://schemas.openxmlformats.org/package/2006/relationships"><Relationship Id="rId9" Type="http://schemas.openxmlformats.org/officeDocument/2006/relationships/slideLayout" Target="../slideLayouts/slideLayout9.xml"/><Relationship Id="rId8" Type="http://schemas.openxmlformats.org/officeDocument/2006/relationships/slideLayout" Target="../slideLayouts/slideLayout8.xml"/><Relationship Id="rId7" Type="http://schemas.openxmlformats.org/officeDocument/2006/relationships/slideLayout" Target="../slideLayouts/slideLayout7.xml"/><Relationship Id="rId6" Type="http://schemas.openxmlformats.org/officeDocument/2006/relationships/slideLayout" Target="../slideLayouts/slideLayout6.xml"/><Relationship Id="rId5" Type="http://schemas.openxmlformats.org/officeDocument/2006/relationships/slideLayout" Target="../slideLayouts/slideLayout5.xml"/><Relationship Id="rId4" Type="http://schemas.openxmlformats.org/officeDocument/2006/relationships/slideLayout" Target="../slideLayouts/slideLayout4.xml"/><Relationship Id="rId3" Type="http://schemas.openxmlformats.org/officeDocument/2006/relationships/slideLayout" Target="../slideLayouts/slideLayout3.xml"/><Relationship Id="rId25" Type="http://schemas.openxmlformats.org/officeDocument/2006/relationships/theme" Target="../theme/theme1.xml"/><Relationship Id="rId24" Type="http://schemas.openxmlformats.org/officeDocument/2006/relationships/tags" Target="../tags/tag184.xml"/><Relationship Id="rId23" Type="http://schemas.openxmlformats.org/officeDocument/2006/relationships/tags" Target="../tags/tag183.xml"/><Relationship Id="rId22" Type="http://schemas.openxmlformats.org/officeDocument/2006/relationships/tags" Target="../tags/tag182.xml"/><Relationship Id="rId21" Type="http://schemas.openxmlformats.org/officeDocument/2006/relationships/tags" Target="../tags/tag181.xml"/><Relationship Id="rId20" Type="http://schemas.openxmlformats.org/officeDocument/2006/relationships/tags" Target="../tags/tag180.xml"/><Relationship Id="rId2" Type="http://schemas.openxmlformats.org/officeDocument/2006/relationships/slideLayout" Target="../slideLayouts/slideLayout2.xml"/><Relationship Id="rId19" Type="http://schemas.openxmlformats.org/officeDocument/2006/relationships/tags" Target="../tags/tag179.xml"/><Relationship Id="rId18" Type="http://schemas.openxmlformats.org/officeDocument/2006/relationships/slideLayout" Target="../slideLayouts/slideLayout18.xml"/><Relationship Id="rId17" Type="http://schemas.openxmlformats.org/officeDocument/2006/relationships/slideLayout" Target="../slideLayouts/slideLayout17.xml"/><Relationship Id="rId16" Type="http://schemas.openxmlformats.org/officeDocument/2006/relationships/slideLayout" Target="../slideLayouts/slideLayout16.xml"/><Relationship Id="rId15" Type="http://schemas.openxmlformats.org/officeDocument/2006/relationships/slideLayout" Target="../slideLayouts/slideLayout15.xml"/><Relationship Id="rId14" Type="http://schemas.openxmlformats.org/officeDocument/2006/relationships/slideLayout" Target="../slideLayouts/slideLayout14.xml"/><Relationship Id="rId13" Type="http://schemas.openxmlformats.org/officeDocument/2006/relationships/slideLayout" Target="../slideLayouts/slideLayout13.xml"/><Relationship Id="rId12" Type="http://schemas.openxmlformats.org/officeDocument/2006/relationships/slideLayout" Target="../slideLayouts/slideLayout12.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 Type="http://schemas.openxmlformats.org/officeDocument/2006/relationships/slideLayout" Target="../slideLayouts/slideLayout1.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 name="标题占位符 1"/>
          <p:cNvSpPr>
            <a:spLocks noGrp="1"/>
          </p:cNvSpPr>
          <p:nvPr>
            <p:ph type="title"/>
            <p:custDataLst>
              <p:tags r:id="rId19"/>
            </p:custDataLst>
          </p:nvPr>
        </p:nvSpPr>
        <p:spPr>
          <a:xfrm>
            <a:off x="669882" y="443230"/>
            <a:ext cx="10852237" cy="441964"/>
          </a:xfrm>
          <a:prstGeom prst="rect">
            <a:avLst/>
          </a:prstGeom>
        </p:spPr>
        <p:txBody>
          <a:bodyPr vert="horz" lIns="101600" tIns="38100" rIns="76200" bIns="38100" rtlCol="0" anchor="t" anchorCtr="0">
            <a:noAutofit/>
          </a:bodyPr>
          <a:lstStyle/>
          <a:p>
            <a:r>
              <a:rPr lang="zh-CN" altLang="en-US" dirty="0"/>
              <a:t>单击此处编辑母版标题样式</a:t>
            </a:r>
            <a:endParaRPr lang="zh-CN" altLang="en-US" dirty="0"/>
          </a:p>
        </p:txBody>
      </p:sp>
      <p:sp>
        <p:nvSpPr>
          <p:cNvPr id="3" name="文本占位符 2"/>
          <p:cNvSpPr>
            <a:spLocks noGrp="1"/>
          </p:cNvSpPr>
          <p:nvPr>
            <p:ph type="body" idx="1"/>
            <p:custDataLst>
              <p:tags r:id="rId20"/>
            </p:custDataLst>
          </p:nvPr>
        </p:nvSpPr>
        <p:spPr>
          <a:xfrm>
            <a:off x="669882" y="952508"/>
            <a:ext cx="10852237" cy="5388907"/>
          </a:xfrm>
          <a:prstGeom prst="rect">
            <a:avLst/>
          </a:prstGeom>
        </p:spPr>
        <p:txBody>
          <a:bodyPr vert="horz" lIns="101600" tIns="0" rIns="82550" bIns="0" rtlCol="0">
            <a:normAutofit/>
          </a:bodyPr>
          <a:lstStyle/>
          <a:p>
            <a:pPr lvl="0"/>
            <a:r>
              <a:rPr lang="zh-CN" altLang="en-US" dirty="0"/>
              <a:t>单击此处编辑母版文本样式</a:t>
            </a:r>
            <a:endParaRPr lang="zh-CN" altLang="en-US" dirty="0"/>
          </a:p>
          <a:p>
            <a:pPr lvl="1"/>
            <a:r>
              <a:rPr lang="zh-CN" altLang="en-US" dirty="0"/>
              <a:t>第二级</a:t>
            </a:r>
            <a:endParaRPr lang="zh-CN" altLang="en-US" dirty="0"/>
          </a:p>
          <a:p>
            <a:pPr lvl="2"/>
            <a:r>
              <a:rPr lang="zh-CN" altLang="en-US" dirty="0"/>
              <a:t>第三级</a:t>
            </a:r>
            <a:endParaRPr lang="zh-CN" altLang="en-US" dirty="0"/>
          </a:p>
          <a:p>
            <a:pPr lvl="3"/>
            <a:r>
              <a:rPr lang="zh-CN" altLang="en-US" dirty="0"/>
              <a:t>第四级</a:t>
            </a:r>
            <a:endParaRPr lang="zh-CN" altLang="en-US" dirty="0"/>
          </a:p>
          <a:p>
            <a:pPr lvl="4"/>
            <a:r>
              <a:rPr lang="zh-CN" altLang="en-US" dirty="0"/>
              <a:t>第五级</a:t>
            </a:r>
            <a:endParaRPr lang="zh-CN" altLang="en-US" dirty="0"/>
          </a:p>
        </p:txBody>
      </p:sp>
      <p:sp>
        <p:nvSpPr>
          <p:cNvPr id="4" name="日期占位符 3"/>
          <p:cNvSpPr>
            <a:spLocks noGrp="1"/>
          </p:cNvSpPr>
          <p:nvPr>
            <p:ph type="dt" sz="half" idx="2"/>
            <p:custDataLst>
              <p:tags r:id="rId21"/>
            </p:custDataLst>
          </p:nvPr>
        </p:nvSpPr>
        <p:spPr>
          <a:xfrm>
            <a:off x="879742" y="6349833"/>
            <a:ext cx="2700000" cy="316800"/>
          </a:xfrm>
          <a:prstGeom prst="rect">
            <a:avLst/>
          </a:prstGeom>
        </p:spPr>
        <p:txBody>
          <a:bodyPr vert="horz" lIns="91440" tIns="45720" rIns="91440" bIns="45720" rtlCol="0" anchor="ctr">
            <a:normAutofit/>
          </a:bodyPr>
          <a:lstStyle>
            <a:lvl1pPr algn="l">
              <a:lnSpc>
                <a:spcPct val="120000"/>
              </a:lnSpc>
              <a:defRPr sz="1200" baseline="0">
                <a:solidFill>
                  <a:schemeClr val="tx1">
                    <a:tint val="75000"/>
                  </a:schemeClr>
                </a:solidFill>
                <a:latin typeface="Arial" panose="020B0604020202020204" pitchFamily="34" charset="0"/>
                <a:ea typeface="微软雅黑" charset="-122"/>
              </a:defRPr>
            </a:lvl1pPr>
          </a:lstStyle>
          <a:p>
            <a:fld id="{760FBDFE-C587-4B4C-A407-44438C67B59E}" type="datetimeFigureOut">
              <a:rPr lang="zh-CN" altLang="en-US" smtClean="0"/>
            </a:fld>
            <a:endParaRPr lang="zh-CN" altLang="en-US"/>
          </a:p>
        </p:txBody>
      </p:sp>
      <p:sp>
        <p:nvSpPr>
          <p:cNvPr id="5" name="页脚占位符 4"/>
          <p:cNvSpPr>
            <a:spLocks noGrp="1"/>
          </p:cNvSpPr>
          <p:nvPr>
            <p:ph type="ftr" sz="quarter" idx="3"/>
            <p:custDataLst>
              <p:tags r:id="rId22"/>
            </p:custDataLst>
          </p:nvPr>
        </p:nvSpPr>
        <p:spPr>
          <a:xfrm>
            <a:off x="4116000" y="6349833"/>
            <a:ext cx="3960000" cy="316800"/>
          </a:xfrm>
          <a:prstGeom prst="rect">
            <a:avLst/>
          </a:prstGeom>
        </p:spPr>
        <p:txBody>
          <a:bodyPr vert="horz" lIns="91440" tIns="45720" rIns="91440" bIns="45720" rtlCol="0" anchor="ctr">
            <a:normAutofit/>
          </a:bodyPr>
          <a:lstStyle>
            <a:lvl1pPr algn="ctr">
              <a:lnSpc>
                <a:spcPct val="120000"/>
              </a:lnSpc>
              <a:defRPr sz="1200" baseline="0">
                <a:solidFill>
                  <a:schemeClr val="tx1">
                    <a:tint val="75000"/>
                  </a:schemeClr>
                </a:solidFill>
                <a:latin typeface="Arial" panose="020B0604020202020204" pitchFamily="34" charset="0"/>
                <a:ea typeface="微软雅黑" charset="-122"/>
              </a:defRPr>
            </a:lvl1pPr>
          </a:lstStyle>
          <a:p>
            <a:endParaRPr lang="zh-CN" altLang="en-US" dirty="0"/>
          </a:p>
        </p:txBody>
      </p:sp>
      <p:sp>
        <p:nvSpPr>
          <p:cNvPr id="6" name="灯片编号占位符 5"/>
          <p:cNvSpPr>
            <a:spLocks noGrp="1"/>
          </p:cNvSpPr>
          <p:nvPr>
            <p:ph type="sldNum" sz="quarter" idx="4"/>
            <p:custDataLst>
              <p:tags r:id="rId23"/>
            </p:custDataLst>
          </p:nvPr>
        </p:nvSpPr>
        <p:spPr>
          <a:xfrm>
            <a:off x="8610600" y="6349833"/>
            <a:ext cx="2700000" cy="316800"/>
          </a:xfrm>
          <a:prstGeom prst="rect">
            <a:avLst/>
          </a:prstGeom>
        </p:spPr>
        <p:txBody>
          <a:bodyPr vert="horz" lIns="91440" tIns="45720" rIns="91440" bIns="45720" rtlCol="0" anchor="ctr">
            <a:normAutofit/>
          </a:bodyPr>
          <a:lstStyle>
            <a:lvl1pPr algn="r">
              <a:lnSpc>
                <a:spcPct val="120000"/>
              </a:lnSpc>
              <a:defRPr sz="1200" baseline="0">
                <a:solidFill>
                  <a:schemeClr val="tx1">
                    <a:tint val="75000"/>
                  </a:schemeClr>
                </a:solidFill>
                <a:latin typeface="Arial" panose="020B0604020202020204" pitchFamily="34" charset="0"/>
                <a:ea typeface="微软雅黑" charset="-122"/>
              </a:defRPr>
            </a:lvl1pPr>
          </a:lstStyle>
          <a:p>
            <a:fld id="{49AE70B2-8BF9-45C0-BB95-33D1B9D3A854}" type="slidenum">
              <a:rPr lang="zh-CN" altLang="en-US" smtClean="0"/>
            </a:fld>
            <a:endParaRPr lang="zh-CN" altLang="en-US" dirty="0"/>
          </a:p>
        </p:txBody>
      </p:sp>
      <p:sp>
        <p:nvSpPr>
          <p:cNvPr id="7" name="KSO_TEMPLATE" hidden="1"/>
          <p:cNvSpPr/>
          <p:nvPr>
            <p:custDataLst>
              <p:tags r:id="rId24"/>
            </p:custDataLst>
          </p:nvPr>
        </p:nvSpPr>
        <p:spPr>
          <a:xfrm>
            <a:off x="0" y="0"/>
            <a:ext cx="0" cy="0"/>
          </a:xfrm>
          <a:prstGeom prst="rect">
            <a:avLst/>
          </a:prstGeom>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zh-CN" altLang="en-US">
              <a:solidFill>
                <a:schemeClr val="lt1"/>
              </a:solidFill>
            </a:endParaRPr>
          </a:p>
        </p:txBody>
      </p:sp>
    </p:spTree>
  </p:cSld>
  <p:clrMap bg1="lt1" tx1="dk1" bg2="lt2" tx2="dk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57" r:id="rId9"/>
    <p:sldLayoutId id="2147483658" r:id="rId10"/>
    <p:sldLayoutId id="2147483659" r:id="rId11"/>
    <p:sldLayoutId id="2147483660" r:id="rId12"/>
    <p:sldLayoutId id="2147483661" r:id="rId13"/>
    <p:sldLayoutId id="2147483662" r:id="rId14"/>
    <p:sldLayoutId id="2147483663" r:id="rId15"/>
    <p:sldLayoutId id="2147483664" r:id="rId16"/>
    <p:sldLayoutId id="2147483665" r:id="rId17"/>
    <p:sldLayoutId id="2147483666" r:id="rId18"/>
  </p:sldLayoutIdLst>
  <p:txStyles>
    <p:titleStyle>
      <a:lvl1pPr algn="l" defTabSz="914400" rtl="0" eaLnBrk="1" fontAlgn="auto" latinLnBrk="0" hangingPunct="1">
        <a:lnSpc>
          <a:spcPct val="100000"/>
        </a:lnSpc>
        <a:spcBef>
          <a:spcPct val="0"/>
        </a:spcBef>
        <a:buNone/>
        <a:defRPr sz="2400" b="1" u="none" strike="noStrike" kern="1200" cap="none" spc="200" normalizeH="0" baseline="0">
          <a:solidFill>
            <a:schemeClr val="tx1">
              <a:lumMod val="85000"/>
              <a:lumOff val="15000"/>
            </a:schemeClr>
          </a:solidFill>
          <a:uFillTx/>
          <a:latin typeface="Arial" panose="020B0604020202020204" pitchFamily="34" charset="0"/>
          <a:ea typeface="微软雅黑" charset="-122"/>
          <a:cs typeface="+mj-cs"/>
        </a:defRPr>
      </a:lvl1pPr>
    </p:titleStyle>
    <p:bodyStyle>
      <a:lvl1pPr marL="2286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charset="-122"/>
          <a:cs typeface="+mn-cs"/>
        </a:defRPr>
      </a:lvl1pPr>
      <a:lvl2pPr marL="685800" indent="-228600" algn="l" defTabSz="914400" rtl="0" eaLnBrk="1" fontAlgn="auto" latinLnBrk="0" hangingPunct="1">
        <a:lnSpc>
          <a:spcPct val="120000"/>
        </a:lnSpc>
        <a:spcBef>
          <a:spcPts val="0"/>
        </a:spcBef>
        <a:spcAft>
          <a:spcPts val="1000"/>
        </a:spcAft>
        <a:buFont typeface="Arial" panose="020B0604020202020204" pitchFamily="34" charset="0"/>
        <a:buChar char="•"/>
        <a:tabLst>
          <a:tab pos="1609725" algn="l"/>
        </a:tabLst>
        <a:defRPr sz="1600" u="none" strike="noStrike" kern="1200" cap="none" spc="150" normalizeH="0" baseline="0">
          <a:solidFill>
            <a:schemeClr val="tx1">
              <a:lumMod val="85000"/>
              <a:lumOff val="15000"/>
            </a:schemeClr>
          </a:solidFill>
          <a:uFillTx/>
          <a:latin typeface="Arial" panose="020B0604020202020204" pitchFamily="34" charset="0"/>
          <a:ea typeface="微软雅黑" charset="-122"/>
          <a:cs typeface="+mn-cs"/>
        </a:defRPr>
      </a:lvl2pPr>
      <a:lvl3pPr marL="11430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charset="-122"/>
          <a:cs typeface="+mn-cs"/>
        </a:defRPr>
      </a:lvl3pPr>
      <a:lvl4pPr marL="16002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charset="-122"/>
          <a:cs typeface="+mn-cs"/>
        </a:defRPr>
      </a:lvl4pPr>
      <a:lvl5pPr marL="2057400" indent="-228600" algn="l" defTabSz="914400" rtl="0" eaLnBrk="1" fontAlgn="auto" latinLnBrk="0" hangingPunct="1">
        <a:lnSpc>
          <a:spcPct val="120000"/>
        </a:lnSpc>
        <a:spcBef>
          <a:spcPts val="0"/>
        </a:spcBef>
        <a:spcAft>
          <a:spcPts val="1000"/>
        </a:spcAft>
        <a:buFont typeface="Arial" panose="020B0604020202020204" pitchFamily="34" charset="0"/>
        <a:buChar char="•"/>
        <a:defRPr sz="1600" u="none" strike="noStrike" kern="1200" cap="none" spc="150" normalizeH="0" baseline="0">
          <a:solidFill>
            <a:schemeClr val="tx1">
              <a:lumMod val="85000"/>
              <a:lumOff val="15000"/>
            </a:schemeClr>
          </a:solidFill>
          <a:uFillTx/>
          <a:latin typeface="Arial" panose="020B0604020202020204" pitchFamily="34" charset="0"/>
          <a:ea typeface="微软雅黑" charset="-122"/>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p:bodyStyle>
    <p:otherStyle>
      <a:defPPr>
        <a:defRPr lang="zh-CN"/>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4" Type="http://schemas.openxmlformats.org/officeDocument/2006/relationships/notesSlide" Target="../notesSlides/notesSlide1.xml"/><Relationship Id="rId3" Type="http://schemas.openxmlformats.org/officeDocument/2006/relationships/slideLayout" Target="../slideLayouts/slideLayout1.xml"/><Relationship Id="rId2" Type="http://schemas.openxmlformats.org/officeDocument/2006/relationships/tags" Target="../tags/tag186.xml"/><Relationship Id="rId1" Type="http://schemas.openxmlformats.org/officeDocument/2006/relationships/tags" Target="../tags/tag185.xml"/></Relationships>
</file>

<file path=ppt/slides/_rels/slide1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18.xml"/><Relationship Id="rId2" Type="http://schemas.openxmlformats.org/officeDocument/2006/relationships/image" Target="../media/image2.png"/><Relationship Id="rId1" Type="http://schemas.openxmlformats.org/officeDocument/2006/relationships/tags" Target="../tags/tag217.xml"/></Relationships>
</file>

<file path=ppt/slides/_rels/slide11.xml.rels><?xml version="1.0" encoding="UTF-8" standalone="yes"?>
<Relationships xmlns="http://schemas.openxmlformats.org/package/2006/relationships"><Relationship Id="rId8" Type="http://schemas.openxmlformats.org/officeDocument/2006/relationships/slideLayout" Target="../slideLayouts/slideLayout2.xml"/><Relationship Id="rId7" Type="http://schemas.openxmlformats.org/officeDocument/2006/relationships/tags" Target="../tags/tag225.xml"/><Relationship Id="rId6" Type="http://schemas.openxmlformats.org/officeDocument/2006/relationships/tags" Target="../tags/tag224.xml"/><Relationship Id="rId5" Type="http://schemas.openxmlformats.org/officeDocument/2006/relationships/tags" Target="../tags/tag223.xml"/><Relationship Id="rId4" Type="http://schemas.openxmlformats.org/officeDocument/2006/relationships/tags" Target="../tags/tag222.xml"/><Relationship Id="rId3" Type="http://schemas.openxmlformats.org/officeDocument/2006/relationships/tags" Target="../tags/tag221.xml"/><Relationship Id="rId2" Type="http://schemas.openxmlformats.org/officeDocument/2006/relationships/tags" Target="../tags/tag220.xml"/><Relationship Id="rId1" Type="http://schemas.openxmlformats.org/officeDocument/2006/relationships/tags" Target="../tags/tag219.xml"/></Relationships>
</file>

<file path=ppt/slides/_rels/slide12.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6.xml"/></Relationships>
</file>

<file path=ppt/slides/_rels/slide1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28.xml"/><Relationship Id="rId1" Type="http://schemas.openxmlformats.org/officeDocument/2006/relationships/tags" Target="../tags/tag227.xml"/></Relationships>
</file>

<file path=ppt/slides/_rels/slide14.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29.xml"/></Relationships>
</file>

<file path=ppt/slides/_rels/slide15.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0.xml"/></Relationships>
</file>

<file path=ppt/slides/_rels/slide16.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31.xml"/></Relationships>
</file>

<file path=ppt/slides/_rels/slide1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33.xml"/><Relationship Id="rId2" Type="http://schemas.openxmlformats.org/officeDocument/2006/relationships/tags" Target="../tags/tag232.xml"/><Relationship Id="rId1" Type="http://schemas.openxmlformats.org/officeDocument/2006/relationships/image" Target="../media/image3.jpeg"/></Relationships>
</file>

<file path=ppt/slides/_rels/slide18.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35.xml"/><Relationship Id="rId2" Type="http://schemas.openxmlformats.org/officeDocument/2006/relationships/tags" Target="../tags/tag234.xml"/><Relationship Id="rId1" Type="http://schemas.openxmlformats.org/officeDocument/2006/relationships/image" Target="../media/image4.png"/></Relationships>
</file>

<file path=ppt/slides/_rels/slide19.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37.xml"/><Relationship Id="rId2" Type="http://schemas.openxmlformats.org/officeDocument/2006/relationships/tags" Target="../tags/tag236.xml"/><Relationship Id="rId1" Type="http://schemas.openxmlformats.org/officeDocument/2006/relationships/image" Target="../media/image5.png"/></Relationships>
</file>

<file path=ppt/slides/_rels/slide2.xml.rels><?xml version="1.0" encoding="UTF-8" standalone="yes"?>
<Relationships xmlns="http://schemas.openxmlformats.org/package/2006/relationships"><Relationship Id="rId9" Type="http://schemas.openxmlformats.org/officeDocument/2006/relationships/tags" Target="../tags/tag195.xml"/><Relationship Id="rId8" Type="http://schemas.openxmlformats.org/officeDocument/2006/relationships/tags" Target="../tags/tag194.xml"/><Relationship Id="rId7" Type="http://schemas.openxmlformats.org/officeDocument/2006/relationships/tags" Target="../tags/tag193.xml"/><Relationship Id="rId6" Type="http://schemas.openxmlformats.org/officeDocument/2006/relationships/tags" Target="../tags/tag192.xml"/><Relationship Id="rId5" Type="http://schemas.openxmlformats.org/officeDocument/2006/relationships/tags" Target="../tags/tag191.xml"/><Relationship Id="rId4" Type="http://schemas.openxmlformats.org/officeDocument/2006/relationships/tags" Target="../tags/tag190.xml"/><Relationship Id="rId3" Type="http://schemas.openxmlformats.org/officeDocument/2006/relationships/tags" Target="../tags/tag189.xml"/><Relationship Id="rId2" Type="http://schemas.openxmlformats.org/officeDocument/2006/relationships/tags" Target="../tags/tag188.xml"/><Relationship Id="rId18" Type="http://schemas.openxmlformats.org/officeDocument/2006/relationships/slideLayout" Target="../slideLayouts/slideLayout6.xml"/><Relationship Id="rId17" Type="http://schemas.openxmlformats.org/officeDocument/2006/relationships/tags" Target="../tags/tag203.xml"/><Relationship Id="rId16" Type="http://schemas.openxmlformats.org/officeDocument/2006/relationships/tags" Target="../tags/tag202.xml"/><Relationship Id="rId15" Type="http://schemas.openxmlformats.org/officeDocument/2006/relationships/tags" Target="../tags/tag201.xml"/><Relationship Id="rId14" Type="http://schemas.openxmlformats.org/officeDocument/2006/relationships/tags" Target="../tags/tag200.xml"/><Relationship Id="rId13" Type="http://schemas.openxmlformats.org/officeDocument/2006/relationships/tags" Target="../tags/tag199.xml"/><Relationship Id="rId12" Type="http://schemas.openxmlformats.org/officeDocument/2006/relationships/tags" Target="../tags/tag198.xml"/><Relationship Id="rId11" Type="http://schemas.openxmlformats.org/officeDocument/2006/relationships/tags" Target="../tags/tag197.xml"/><Relationship Id="rId10" Type="http://schemas.openxmlformats.org/officeDocument/2006/relationships/tags" Target="../tags/tag196.xml"/><Relationship Id="rId1" Type="http://schemas.openxmlformats.org/officeDocument/2006/relationships/tags" Target="../tags/tag187.xml"/></Relationships>
</file>

<file path=ppt/slides/_rels/slide20.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39.xml"/><Relationship Id="rId2" Type="http://schemas.openxmlformats.org/officeDocument/2006/relationships/tags" Target="../tags/tag238.xml"/><Relationship Id="rId1" Type="http://schemas.openxmlformats.org/officeDocument/2006/relationships/image" Target="../media/image6.png"/></Relationships>
</file>

<file path=ppt/slides/_rels/slide21.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0.xml"/><Relationship Id="rId1" Type="http://schemas.openxmlformats.org/officeDocument/2006/relationships/image" Target="../media/image7.png"/></Relationships>
</file>

<file path=ppt/slides/_rels/slide22.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42.xml"/><Relationship Id="rId2" Type="http://schemas.openxmlformats.org/officeDocument/2006/relationships/tags" Target="../tags/tag241.xml"/><Relationship Id="rId1" Type="http://schemas.openxmlformats.org/officeDocument/2006/relationships/image" Target="../media/image8.png"/></Relationships>
</file>

<file path=ppt/slides/_rels/slide2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4.xml"/><Relationship Id="rId1" Type="http://schemas.openxmlformats.org/officeDocument/2006/relationships/tags" Target="../tags/tag243.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46.xml"/><Relationship Id="rId1" Type="http://schemas.openxmlformats.org/officeDocument/2006/relationships/tags" Target="../tags/tag245.xml"/></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5.xml"/><Relationship Id="rId1" Type="http://schemas.openxmlformats.org/officeDocument/2006/relationships/tags" Target="../tags/tag204.xml"/></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7.xml"/><Relationship Id="rId1" Type="http://schemas.openxmlformats.org/officeDocument/2006/relationships/tags" Target="../tags/tag206.xml"/></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09.xml"/><Relationship Id="rId1" Type="http://schemas.openxmlformats.org/officeDocument/2006/relationships/tags" Target="../tags/tag208.xml"/></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0.xml"/><Relationship Id="rId1" Type="http://schemas.openxmlformats.org/officeDocument/2006/relationships/image" Target="../media/image1.png"/></Relationships>
</file>

<file path=ppt/slides/_rels/slide7.xml.rels><?xml version="1.0" encoding="UTF-8" standalone="yes"?>
<Relationships xmlns="http://schemas.openxmlformats.org/package/2006/relationships"><Relationship Id="rId4" Type="http://schemas.openxmlformats.org/officeDocument/2006/relationships/slideLayout" Target="../slideLayouts/slideLayout2.xml"/><Relationship Id="rId3" Type="http://schemas.openxmlformats.org/officeDocument/2006/relationships/tags" Target="../tags/tag213.xml"/><Relationship Id="rId2" Type="http://schemas.openxmlformats.org/officeDocument/2006/relationships/tags" Target="../tags/tag212.xml"/><Relationship Id="rId1" Type="http://schemas.openxmlformats.org/officeDocument/2006/relationships/tags" Target="../tags/tag211.xml"/></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tags" Target="../tags/tag215.xml"/><Relationship Id="rId1" Type="http://schemas.openxmlformats.org/officeDocument/2006/relationships/tags" Target="../tags/tag214.xml"/></Relationships>
</file>

<file path=ppt/slides/_rels/slide9.xml.rels><?xml version="1.0" encoding="UTF-8" standalone="yes"?>
<Relationships xmlns="http://schemas.openxmlformats.org/package/2006/relationships"><Relationship Id="rId2" Type="http://schemas.openxmlformats.org/officeDocument/2006/relationships/slideLayout" Target="../slideLayouts/slideLayout2.xml"/><Relationship Id="rId1" Type="http://schemas.openxmlformats.org/officeDocument/2006/relationships/tags" Target="../tags/tag216.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标题 1"/>
          <p:cNvSpPr>
            <a:spLocks noGrp="1"/>
          </p:cNvSpPr>
          <p:nvPr>
            <p:ph type="ctrTitle"/>
            <p:custDataLst>
              <p:tags r:id="rId1"/>
            </p:custDataLst>
          </p:nvPr>
        </p:nvSpPr>
        <p:spPr>
          <a:xfrm>
            <a:off x="2019277" y="2452122"/>
            <a:ext cx="8153446" cy="1474112"/>
          </a:xfrm>
        </p:spPr>
        <p:txBody>
          <a:bodyPr>
            <a:normAutofit fontScale="90000"/>
            <a:scene3d>
              <a:camera prst="orthographicFront"/>
              <a:lightRig rig="threePt" dir="t"/>
            </a:scene3d>
          </a:bodyPr>
          <a:p>
            <a:pPr marL="0" indent="0" algn="ctr">
              <a:lnSpc>
                <a:spcPct val="100000"/>
              </a:lnSpc>
              <a:spcBef>
                <a:spcPts val="0"/>
              </a:spcBef>
              <a:spcAft>
                <a:spcPts val="0"/>
              </a:spcAft>
              <a:buSzPct val="100000"/>
              <a:buNone/>
            </a:pPr>
            <a:r>
              <a:rPr lang="zh-CN" altLang="en-US" dirty="0">
                <a:solidFill>
                  <a:schemeClr val="accent1"/>
                </a:solidFill>
                <a:effectLst>
                  <a:outerShdw blurRad="38100" dist="25400" dir="5400000" algn="ctr" rotWithShape="0">
                    <a:srgbClr val="6E747A">
                      <a:alpha val="43000"/>
                      <a:alpha val="43000"/>
                    </a:srgbClr>
                  </a:outerShdw>
                </a:effectLst>
              </a:rPr>
              <a:t>前端性能优化一些事</a:t>
            </a:r>
            <a:endParaRPr lang="zh-CN" altLang="en-US" dirty="0">
              <a:solidFill>
                <a:schemeClr val="accent1"/>
              </a:solidFill>
              <a:effectLst>
                <a:outerShdw blurRad="38100" dist="25400" dir="5400000" algn="ctr" rotWithShape="0">
                  <a:srgbClr val="6E747A">
                    <a:alpha val="43000"/>
                    <a:alpha val="43000"/>
                  </a:srgbClr>
                </a:outerShdw>
              </a:effectLst>
            </a:endParaRPr>
          </a:p>
        </p:txBody>
      </p:sp>
    </p:spTree>
    <p:custDataLst>
      <p:tags r:id="rId2"/>
    </p:custData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en-US" altLang="zh-CN">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3 - 渲染优化</a:t>
            </a:r>
            <a:endParaRPr lang="en-US" altLang="zh-CN">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sp>
        <p:nvSpPr>
          <p:cNvPr id="3" name="内容占位符 2"/>
          <p:cNvSpPr>
            <a:spLocks noGrp="1"/>
          </p:cNvSpPr>
          <p:nvPr>
            <p:ph idx="4294967295"/>
            <p:custDataLst>
              <p:tags r:id="rId1"/>
            </p:custDataLst>
          </p:nvPr>
        </p:nvSpPr>
        <p:spPr>
          <a:xfrm>
            <a:off x="647700" y="1584325"/>
            <a:ext cx="10515600" cy="4351338"/>
          </a:xfr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buClrTx/>
              <a:buSz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sym typeface="+mn-ea"/>
              </a:rPr>
              <a:t>浏览器渲染进程</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sym typeface="+mn-ea"/>
            </a:endParaRPr>
          </a:p>
          <a:p>
            <a:pPr lvl="0" algn="l">
              <a:buClrTx/>
              <a:buSzTx/>
            </a:pP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sym typeface="+mn-ea"/>
            </a:endParaRPr>
          </a:p>
        </p:txBody>
      </p:sp>
      <p:pic>
        <p:nvPicPr>
          <p:cNvPr id="4" name="图片 3"/>
          <p:cNvPicPr>
            <a:picLocks noChangeAspect="1"/>
          </p:cNvPicPr>
          <p:nvPr/>
        </p:nvPicPr>
        <p:blipFill>
          <a:blip r:embed="rId2"/>
          <a:stretch>
            <a:fillRect/>
          </a:stretch>
        </p:blipFill>
        <p:spPr>
          <a:xfrm>
            <a:off x="494030" y="2239645"/>
            <a:ext cx="11544300" cy="4088765"/>
          </a:xfrm>
          <a:prstGeom prst="rect">
            <a:avLst/>
          </a:prstGeom>
        </p:spPr>
      </p:pic>
    </p:spTree>
    <p:custDataLst>
      <p:tags r:id="rId3"/>
    </p:custData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重排与重绘</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sp>
        <p:nvSpPr>
          <p:cNvPr id="4" name="圆角矩形 3"/>
          <p:cNvSpPr/>
          <p:nvPr>
            <p:custDataLst>
              <p:tags r:id="rId1"/>
            </p:custDataLst>
          </p:nvPr>
        </p:nvSpPr>
        <p:spPr>
          <a:xfrm>
            <a:off x="836295" y="2028825"/>
            <a:ext cx="2680335" cy="887730"/>
          </a:xfrm>
          <a:prstGeom prst="roundRect">
            <a:avLst/>
          </a:prstGeom>
          <a:solidFill>
            <a:schemeClr val="accent1"/>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lt1"/>
                </a:solidFill>
                <a:latin typeface="微软雅黑" charset="0"/>
                <a:ea typeface="微软雅黑" charset="0"/>
                <a:cs typeface="微软雅黑" charset="0"/>
              </a:rPr>
              <a:t>操作js,css对页面元素</a:t>
            </a:r>
            <a:endParaRPr lang="zh-CN" altLang="en-US">
              <a:solidFill>
                <a:schemeClr val="lt1"/>
              </a:solidFill>
              <a:latin typeface="微软雅黑" charset="0"/>
              <a:ea typeface="微软雅黑" charset="0"/>
              <a:cs typeface="微软雅黑" charset="0"/>
            </a:endParaRPr>
          </a:p>
          <a:p>
            <a:pPr algn="ctr"/>
            <a:r>
              <a:rPr lang="zh-CN" altLang="en-US">
                <a:solidFill>
                  <a:schemeClr val="lt1"/>
                </a:solidFill>
                <a:latin typeface="微软雅黑" charset="0"/>
                <a:ea typeface="微软雅黑" charset="0"/>
                <a:cs typeface="微软雅黑" charset="0"/>
              </a:rPr>
              <a:t>进行修改的时候</a:t>
            </a:r>
            <a:endParaRPr lang="zh-CN" altLang="en-US">
              <a:solidFill>
                <a:schemeClr val="lt1"/>
              </a:solidFill>
              <a:latin typeface="微软雅黑" charset="0"/>
              <a:ea typeface="微软雅黑" charset="0"/>
              <a:cs typeface="微软雅黑" charset="0"/>
            </a:endParaRPr>
          </a:p>
        </p:txBody>
      </p:sp>
      <p:sp>
        <p:nvSpPr>
          <p:cNvPr id="6" name="右箭头 5"/>
          <p:cNvSpPr/>
          <p:nvPr>
            <p:custDataLst>
              <p:tags r:id="rId2"/>
            </p:custDataLst>
          </p:nvPr>
        </p:nvSpPr>
        <p:spPr>
          <a:xfrm>
            <a:off x="3809365" y="2229485"/>
            <a:ext cx="979170" cy="485775"/>
          </a:xfrm>
          <a:prstGeom prst="rightArrow">
            <a:avLst/>
          </a:prstGeom>
          <a:solidFill>
            <a:schemeClr val="accent1"/>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charset="0"/>
              <a:ea typeface="微软雅黑" charset="0"/>
            </a:endParaRPr>
          </a:p>
        </p:txBody>
      </p:sp>
      <p:sp>
        <p:nvSpPr>
          <p:cNvPr id="9" name="右箭头 8"/>
          <p:cNvSpPr/>
          <p:nvPr>
            <p:custDataLst>
              <p:tags r:id="rId3"/>
            </p:custDataLst>
          </p:nvPr>
        </p:nvSpPr>
        <p:spPr>
          <a:xfrm>
            <a:off x="7800340" y="2230120"/>
            <a:ext cx="979170" cy="485775"/>
          </a:xfrm>
          <a:prstGeom prst="rightArrow">
            <a:avLst/>
          </a:prstGeom>
          <a:solidFill>
            <a:schemeClr val="accent1"/>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微软雅黑" charset="0"/>
              <a:ea typeface="微软雅黑" charset="0"/>
            </a:endParaRPr>
          </a:p>
        </p:txBody>
      </p:sp>
      <p:sp>
        <p:nvSpPr>
          <p:cNvPr id="10" name="圆角矩形 9"/>
          <p:cNvSpPr/>
          <p:nvPr>
            <p:custDataLst>
              <p:tags r:id="rId4"/>
            </p:custDataLst>
          </p:nvPr>
        </p:nvSpPr>
        <p:spPr>
          <a:xfrm>
            <a:off x="5035550" y="2073275"/>
            <a:ext cx="2517140" cy="843280"/>
          </a:xfrm>
          <a:prstGeom prst="roundRect">
            <a:avLst/>
          </a:prstGeom>
          <a:solidFill>
            <a:schemeClr val="accent1"/>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lt1"/>
                </a:solidFill>
                <a:latin typeface="微软雅黑" charset="0"/>
                <a:ea typeface="微软雅黑" charset="0"/>
              </a:rPr>
              <a:t>触发一部分</a:t>
            </a:r>
            <a:endParaRPr lang="zh-CN" altLang="en-US">
              <a:solidFill>
                <a:schemeClr val="lt1"/>
              </a:solidFill>
              <a:latin typeface="微软雅黑" charset="0"/>
              <a:ea typeface="微软雅黑" charset="0"/>
            </a:endParaRPr>
          </a:p>
          <a:p>
            <a:pPr algn="ctr"/>
            <a:r>
              <a:rPr lang="zh-CN" altLang="en-US">
                <a:solidFill>
                  <a:schemeClr val="lt1"/>
                </a:solidFill>
                <a:latin typeface="微软雅黑" charset="0"/>
                <a:ea typeface="微软雅黑" charset="0"/>
              </a:rPr>
              <a:t>生命周期的变化</a:t>
            </a:r>
            <a:endParaRPr lang="zh-CN" altLang="en-US">
              <a:solidFill>
                <a:schemeClr val="lt1"/>
              </a:solidFill>
              <a:latin typeface="微软雅黑" charset="0"/>
              <a:ea typeface="微软雅黑" charset="0"/>
            </a:endParaRPr>
          </a:p>
        </p:txBody>
      </p:sp>
      <p:sp>
        <p:nvSpPr>
          <p:cNvPr id="11" name="圆角矩形 10"/>
          <p:cNvSpPr/>
          <p:nvPr>
            <p:custDataLst>
              <p:tags r:id="rId5"/>
            </p:custDataLst>
          </p:nvPr>
        </p:nvSpPr>
        <p:spPr>
          <a:xfrm>
            <a:off x="9289415" y="1643380"/>
            <a:ext cx="1980565" cy="665480"/>
          </a:xfrm>
          <a:prstGeom prst="roundRect">
            <a:avLst/>
          </a:prstGeom>
          <a:solidFill>
            <a:schemeClr val="accent1"/>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lt1"/>
                </a:solidFill>
                <a:latin typeface="微软雅黑" charset="0"/>
                <a:ea typeface="微软雅黑" charset="0"/>
              </a:rPr>
              <a:t>重绘</a:t>
            </a:r>
            <a:endParaRPr lang="zh-CN" altLang="en-US">
              <a:solidFill>
                <a:schemeClr val="lt1"/>
              </a:solidFill>
              <a:latin typeface="微软雅黑" charset="0"/>
              <a:ea typeface="微软雅黑" charset="0"/>
            </a:endParaRPr>
          </a:p>
        </p:txBody>
      </p:sp>
      <p:sp>
        <p:nvSpPr>
          <p:cNvPr id="13" name="圆角矩形 12"/>
          <p:cNvSpPr/>
          <p:nvPr>
            <p:custDataLst>
              <p:tags r:id="rId6"/>
            </p:custDataLst>
          </p:nvPr>
        </p:nvSpPr>
        <p:spPr>
          <a:xfrm>
            <a:off x="9288780" y="2660650"/>
            <a:ext cx="2014855" cy="683260"/>
          </a:xfrm>
          <a:prstGeom prst="roundRect">
            <a:avLst/>
          </a:prstGeom>
          <a:solidFill>
            <a:schemeClr val="accent1"/>
          </a:solidFill>
          <a:ln>
            <a:solidFill>
              <a:schemeClr val="accent1">
                <a:shade val="50000"/>
              </a:schemeClr>
            </a:solid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r>
              <a:rPr lang="zh-CN" altLang="en-US">
                <a:solidFill>
                  <a:schemeClr val="lt1"/>
                </a:solidFill>
                <a:latin typeface="微软雅黑" charset="0"/>
                <a:ea typeface="微软雅黑" charset="0"/>
              </a:rPr>
              <a:t>重排</a:t>
            </a:r>
            <a:endParaRPr lang="zh-CN" altLang="en-US">
              <a:solidFill>
                <a:schemeClr val="lt1"/>
              </a:solidFill>
              <a:latin typeface="微软雅黑" charset="0"/>
              <a:ea typeface="微软雅黑" charset="0"/>
            </a:endParaRPr>
          </a:p>
        </p:txBody>
      </p:sp>
      <p:sp>
        <p:nvSpPr>
          <p:cNvPr id="14" name="文本框 13"/>
          <p:cNvSpPr txBox="1"/>
          <p:nvPr/>
        </p:nvSpPr>
        <p:spPr>
          <a:xfrm>
            <a:off x="845820" y="3361690"/>
            <a:ext cx="10500995" cy="3107690"/>
          </a:xfrm>
          <a:prstGeom prst="rect">
            <a:avLst/>
          </a:prstGeom>
          <a:noFill/>
        </p:spPr>
        <p:txBody>
          <a:bodyPr wrap="square" rtlCol="0">
            <a:spAutoFit/>
          </a:bodyPr>
          <a:p>
            <a:r>
              <a:rPr lang="zh-CN" altLang="en-US" sz="2800">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rPr>
              <a:t>重排</a:t>
            </a:r>
            <a:r>
              <a:rPr lang="zh-CN" altLang="en-US" sz="2800">
                <a:solidFill>
                  <a:srgbClr val="000000"/>
                </a:solidFill>
                <a:latin typeface="微软雅黑" charset="0"/>
                <a:ea typeface="微软雅黑" charset="0"/>
                <a:cs typeface="微软雅黑" charset="0"/>
              </a:rPr>
              <a:t>：</a:t>
            </a:r>
            <a:r>
              <a:rPr lang="zh-CN" altLang="en-US" sz="2800">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因为dom节点之间会相互关联，如果修改其中某一个dom节点的几何属性，其他元素的几何属性以及位置同样会受到相关的影响，这样就会发生重排。</a:t>
            </a:r>
            <a:endParaRPr lang="zh-CN" altLang="en-US" sz="2800">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endParaRPr lang="zh-CN" altLang="en-US" sz="2800">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r>
              <a:rPr lang="zh-CN" altLang="en-US" sz="2800">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rPr>
              <a:t>重绘</a:t>
            </a:r>
            <a:r>
              <a:rPr lang="zh-CN" altLang="en-US" sz="2800">
                <a:solidFill>
                  <a:srgbClr val="000000"/>
                </a:solidFill>
                <a:latin typeface="微软雅黑" charset="0"/>
                <a:ea typeface="微软雅黑" charset="0"/>
                <a:cs typeface="微软雅黑" charset="0"/>
              </a:rPr>
              <a:t>：</a:t>
            </a:r>
            <a:r>
              <a:rPr lang="zh-CN" altLang="en-US" sz="2800">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当我们对 DOM 的修改导致了样式的变化，类似于 颜色、背景色字体这些，这样的改变，浏览器就不需要重新计算元素的几何属性也就少了重新布局这一步骤了。</a:t>
            </a:r>
            <a:endParaRPr lang="zh-CN" altLang="en-US" sz="2800">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p:txBody>
      </p:sp>
    </p:spTree>
    <p:custDataLst>
      <p:tags r:id="rId7"/>
    </p:custData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scene3d>
              <a:camera prst="orthographicFront"/>
              <a:lightRig rig="threePt" dir="t"/>
            </a:scene3d>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减少重排的操作</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sp>
        <p:nvSpPr>
          <p:cNvPr id="3" name="内容占位符 2"/>
          <p:cNvSpPr>
            <a:spLocks noGrp="1"/>
          </p:cNvSpPr>
          <p:nvPr>
            <p:ph idx="4294967295"/>
          </p:nvPr>
        </p:nvSpPr>
        <p:spPr>
          <a:xfrm>
            <a:off x="647700" y="1825625"/>
            <a:ext cx="10515600" cy="4351338"/>
          </a:xfrm>
        </p:spPr>
        <p:txBody>
          <a:bodyPr vert="horz" lIns="91440" tIns="45720" rIns="91440" bIns="45720" rtlCol="0">
            <a:normAutofit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80000"/>
              </a:lnSpc>
              <a:buClrTx/>
              <a:buSzTx/>
            </a:pPr>
            <a:r>
              <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相比较重绘，重排更加消耗性能，我们需要减少重排的操作</a:t>
            </a:r>
            <a:endPar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1" algn="l">
              <a:lnSpc>
                <a:spcPct val="180000"/>
              </a:lnSpc>
              <a:buClrTx/>
              <a:buSzTx/>
            </a:pPr>
            <a:r>
              <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DOM元素几何属性的修改，例如width、height、padding、margin、left、top等</a:t>
            </a:r>
            <a:endPar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1" algn="l">
              <a:lnSpc>
                <a:spcPct val="180000"/>
              </a:lnSpc>
              <a:buClrTx/>
              <a:buSzTx/>
            </a:pPr>
            <a:r>
              <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修改dom树的结构，增加 删除 移动 dom节点</a:t>
            </a:r>
            <a:endPar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1" algn="l">
              <a:lnSpc>
                <a:spcPct val="180000"/>
              </a:lnSpc>
              <a:buClrTx/>
              <a:buSzTx/>
            </a:pPr>
            <a:r>
              <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获取特定的属性值，例如offsetTop、scrollTop、clientWidth、clientHeight等</a:t>
            </a:r>
            <a:endPar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1"/>
    </p:custDataLst>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避免样式频繁修改</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sp>
        <p:nvSpPr>
          <p:cNvPr id="3" name="内容占位符 2"/>
          <p:cNvSpPr>
            <a:spLocks noGrp="1"/>
          </p:cNvSpPr>
          <p:nvPr>
            <p:ph idx="4294967295"/>
            <p:custDataLst>
              <p:tags r:id="rId1"/>
            </p:custDataLst>
          </p:nvPr>
        </p:nvSpPr>
        <p:spPr>
          <a:xfrm>
            <a:off x="647700" y="1825625"/>
            <a:ext cx="10869930" cy="4351655"/>
          </a:xfrm>
        </p:spPr>
        <p:txBody>
          <a:bodyPr vert="horz" lIns="91440" tIns="45720" rIns="91440" bIns="45720" rtlCol="0">
            <a:normAutofit fontScale="90000"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buClrTx/>
              <a:buSz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三次布局</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0" algn="l">
              <a:buClrTx/>
              <a:buSz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const Box = document.querySelector('#box');box.style.width ='100px'box.style.height ='100px'</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0" algn="l">
              <a:buClrTx/>
              <a:buSz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box.style.border ='2px solid blue</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0" algn="l">
              <a:buClrTx/>
              <a:buSzTx/>
            </a:pP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0" algn="l">
              <a:buClrTx/>
              <a:buSzTx/>
            </a:pPr>
            <a:r>
              <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一次布局</a:t>
            </a:r>
            <a:endPar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.my-box { width: 100px;height: 100px;border:2px solid blue;3</a:t>
            </a:r>
            <a:endPar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const Box = document.querySelector('#box');box.classList.add('my-box')</a:t>
            </a:r>
            <a:endPar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2"/>
    </p:custData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防抖&amp;节流</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sp>
        <p:nvSpPr>
          <p:cNvPr id="3" name="内容占位符 2"/>
          <p:cNvSpPr>
            <a:spLocks noGrp="1"/>
          </p:cNvSpPr>
          <p:nvPr>
            <p:ph idx="4294967295"/>
          </p:nvPr>
        </p:nvSpPr>
        <p:spPr>
          <a:xfrm>
            <a:off x="647700" y="1825625"/>
            <a:ext cx="10515600" cy="4351338"/>
          </a:xfr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40000"/>
              </a:lnSpc>
              <a:buClrTx/>
              <a:buSzTx/>
            </a:pPr>
            <a:r>
              <a:rPr lang="zh-CN" altLang="en-US">
                <a:ln/>
                <a:solidFill>
                  <a:schemeClr val="accent1"/>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节流=&gt;</a:t>
            </a:r>
            <a:r>
              <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就是将短时间的函数调用以一个固定的频率间隔执行.</a:t>
            </a:r>
            <a:endPar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1" algn="l">
              <a:lnSpc>
                <a:spcPct val="140000"/>
              </a:lnSpc>
              <a:buClrTx/>
              <a:buSzTx/>
            </a:pPr>
            <a:r>
              <a:rPr lang="zh-CN" altLang="en-US" sz="2800">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适用场景：监听页面的滚动事件</a:t>
            </a:r>
            <a:endParaRPr lang="zh-CN" altLang="en-US" sz="2800">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40000"/>
              </a:lnSpc>
              <a:buClrTx/>
              <a:buSzTx/>
            </a:pPr>
            <a:r>
              <a:rPr lang="zh-CN" altLang="en-US">
                <a:ln/>
                <a:solidFill>
                  <a:schemeClr val="accent1"/>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抖动=&gt;</a:t>
            </a:r>
            <a:r>
              <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现象本质就是指短时间内高频次触发。因此，我们可以把短时间内的多个连续调用合并成一次，也就是只触发一次回调函数。</a:t>
            </a:r>
            <a:endPar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1" algn="l">
              <a:lnSpc>
                <a:spcPct val="140000"/>
              </a:lnSpc>
              <a:buClrTx/>
              <a:buSzTx/>
            </a:pPr>
            <a:r>
              <a:rPr lang="zh-CN" altLang="en-US" sz="2800">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适用场景：input输入框中输入的时候需要进行模糊搜索</a:t>
            </a:r>
            <a:endParaRPr lang="zh-CN" altLang="en-US" sz="2800">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1"/>
    </p:custData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性能检测概述</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sp>
        <p:nvSpPr>
          <p:cNvPr id="3" name="内容占位符 2"/>
          <p:cNvSpPr>
            <a:spLocks noGrp="1"/>
          </p:cNvSpPr>
          <p:nvPr>
            <p:ph idx="4294967295"/>
          </p:nvPr>
        </p:nvSpPr>
        <p:spPr>
          <a:xfrm>
            <a:off x="647700" y="1584325"/>
            <a:ext cx="10515600" cy="4351338"/>
          </a:xfrm>
        </p:spPr>
        <p:txBody>
          <a:bodyPr vert="horz" lIns="91440" tIns="45720" rIns="91440" bIns="45720" rtlCol="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250000"/>
              </a:lnSpc>
              <a:buClrTx/>
              <a:buSzTx/>
            </a:pPr>
            <a:r>
              <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如何快速定位性能瓶颈?</a:t>
            </a:r>
            <a:endPar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1" algn="l">
              <a:lnSpc>
                <a:spcPct val="250000"/>
              </a:lnSpc>
              <a:buClrTx/>
              <a:buSzTx/>
            </a:pPr>
            <a:r>
              <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比对着优化知识点清单，一项一项手动排查或完全凭借经验去处理吗?</a:t>
            </a:r>
            <a:endPar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1" algn="l">
              <a:lnSpc>
                <a:spcPct val="250000"/>
              </a:lnSpc>
              <a:buClrTx/>
              <a:buSzTx/>
            </a:pPr>
            <a:r>
              <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我们需要有一整套清晰科学的优化流程和检测工具，来进行高效、准确及全面的性能分析与瓶颈定位。</a:t>
            </a:r>
            <a:endParaRPr lang="zh-CN" altLang="en-US">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1"/>
    </p:custDataLst>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scene3d>
              <a:camera prst="orthographicFront"/>
              <a:lightRig rig="threePt" dir="t"/>
            </a:scene3d>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性能检测本质&amp;原则</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sp>
        <p:nvSpPr>
          <p:cNvPr id="3" name="内容占位符 2"/>
          <p:cNvSpPr>
            <a:spLocks noGrp="1"/>
          </p:cNvSpPr>
          <p:nvPr>
            <p:ph idx="4294967295"/>
          </p:nvPr>
        </p:nvSpPr>
        <p:spPr>
          <a:xfrm>
            <a:off x="647700" y="1825625"/>
            <a:ext cx="10515600" cy="4351338"/>
          </a:xfr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buClrTx/>
              <a:buSzTx/>
            </a:pPr>
            <a:r>
              <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原则</a:t>
            </a:r>
            <a:endPar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1" algn="l">
              <a:lnSpc>
                <a:spcPct val="130000"/>
              </a:lnSpc>
              <a:buClrTx/>
              <a:buSzTx/>
            </a:pPr>
            <a:r>
              <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性能检测需要多维度，并不是单一指标</a:t>
            </a:r>
            <a:endPar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1" algn="l">
              <a:lnSpc>
                <a:spcPct val="130000"/>
              </a:lnSpc>
              <a:buClrTx/>
              <a:buSzTx/>
            </a:pPr>
            <a:r>
              <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需要进行多次检测 排除 几次检测带来的偶然性</a:t>
            </a:r>
            <a:endPar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1" algn="l">
              <a:lnSpc>
                <a:spcPct val="130000"/>
              </a:lnSpc>
              <a:buClrTx/>
              <a:buSzTx/>
            </a:pPr>
            <a:r>
              <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区分开发环境以及线上环境对性能造成的额外的影响因素</a:t>
            </a:r>
            <a:endPar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本质</a:t>
            </a:r>
            <a:endPar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1" algn="l">
              <a:lnSpc>
                <a:spcPct val="130000"/>
              </a:lnSpc>
              <a:buClrTx/>
              <a:buSzTx/>
            </a:pPr>
            <a:r>
              <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后续优化工作提供指导方向、参考基线及前后对比的依据。</a:t>
            </a:r>
            <a:endPar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1" algn="l">
              <a:lnSpc>
                <a:spcPct val="130000"/>
              </a:lnSpc>
              <a:buClrTx/>
              <a:buSzTx/>
            </a:pPr>
            <a:endPar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1" algn="l">
              <a:lnSpc>
                <a:spcPct val="130000"/>
              </a:lnSpc>
              <a:buClrTx/>
              <a:buSzTx/>
            </a:pPr>
            <a:endParaRPr lang="en-US" altLang="zh-CN">
              <a:solidFill>
                <a:srgbClr val="000000"/>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1"/>
    </p:custData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devtools - Network</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pic>
        <p:nvPicPr>
          <p:cNvPr id="4" name="内容占位符 3"/>
          <p:cNvPicPr>
            <a:picLocks noChangeAspect="1"/>
          </p:cNvPicPr>
          <p:nvPr>
            <p:ph idx="4294967295"/>
          </p:nvPr>
        </p:nvPicPr>
        <p:blipFill>
          <a:blip r:embed="rId1"/>
          <a:stretch>
            <a:fillRect/>
          </a:stretch>
        </p:blipFill>
        <p:spPr>
          <a:xfrm>
            <a:off x="474345" y="1384935"/>
            <a:ext cx="11243310" cy="4088765"/>
          </a:xfrm>
          <a:prstGeom prst="rect">
            <a:avLst/>
          </a:prstGeom>
        </p:spPr>
      </p:pic>
      <p:sp>
        <p:nvSpPr>
          <p:cNvPr id="5" name="文本框 4"/>
          <p:cNvSpPr txBox="1"/>
          <p:nvPr>
            <p:custDataLst>
              <p:tags r:id="rId2"/>
            </p:custDataLst>
          </p:nvPr>
        </p:nvSpPr>
        <p:spPr>
          <a:xfrm>
            <a:off x="474345" y="5607050"/>
            <a:ext cx="11252835" cy="2195830"/>
          </a:xfrm>
          <a:prstGeom prst="rect">
            <a:avLst/>
          </a:prstGeom>
          <a:noFill/>
        </p:spPr>
        <p:txBody>
          <a:bodyPr wrap="square" rtlCol="0">
            <a:spAutoFit/>
          </a:bodyPr>
          <a:p>
            <a:pPr>
              <a:lnSpc>
                <a:spcPct val="120000"/>
              </a:lnSpc>
            </a:pP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1.</a:t>
            </a:r>
            <a:r>
              <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页面的不同时间段的快照，在不同时间段的加载情况</a:t>
            </a:r>
            <a:endPar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pPr>
              <a:lnSpc>
                <a:spcPct val="120000"/>
              </a:lnSpc>
            </a:pP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2.</a:t>
            </a:r>
            <a:r>
              <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资源的加载瀑布流，可以看出基本在2000ms加载完成</a:t>
            </a:r>
            <a:endPar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pPr>
              <a:lnSpc>
                <a:spcPct val="120000"/>
              </a:lnSpc>
            </a:pP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3.具体的资源加载情况，包括资源</a:t>
            </a:r>
            <a:r>
              <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大小、加载的时间以及每个资源的瀑布流情况</a:t>
            </a:r>
            <a:endPar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endParaRPr lang="zh-CN" altLang="en-US">
              <a:solidFill>
                <a:schemeClr val="dk1"/>
              </a:solidFill>
              <a:latin typeface="微软雅黑" charset="0"/>
              <a:ea typeface="微软雅黑" charset="0"/>
              <a:cs typeface="微软雅黑" charset="0"/>
            </a:endParaRPr>
          </a:p>
          <a:p>
            <a:endParaRPr lang="zh-CN" altLang="en-US">
              <a:solidFill>
                <a:schemeClr val="dk1"/>
              </a:solidFill>
              <a:latin typeface="微软雅黑" charset="0"/>
              <a:ea typeface="微软雅黑" charset="0"/>
              <a:cs typeface="微软雅黑" charset="0"/>
            </a:endParaRPr>
          </a:p>
          <a:p>
            <a:endParaRPr lang="zh-CN" altLang="en-US">
              <a:solidFill>
                <a:schemeClr val="dk1"/>
              </a:solidFill>
              <a:latin typeface="微软雅黑" charset="0"/>
              <a:ea typeface="微软雅黑" charset="0"/>
              <a:cs typeface="微软雅黑" charset="0"/>
            </a:endParaRPr>
          </a:p>
          <a:p>
            <a:endParaRPr lang="zh-CN" altLang="en-US">
              <a:solidFill>
                <a:schemeClr val="dk1"/>
              </a:solidFill>
              <a:latin typeface="微软雅黑" charset="0"/>
              <a:ea typeface="微软雅黑" charset="0"/>
              <a:cs typeface="微软雅黑" charset="0"/>
            </a:endParaRPr>
          </a:p>
        </p:txBody>
      </p:sp>
    </p:spTree>
    <p:custDataLst>
      <p:tags r:id="rId3"/>
    </p:custData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devtools - Performance</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pic>
        <p:nvPicPr>
          <p:cNvPr id="4" name="内容占位符 3"/>
          <p:cNvPicPr>
            <a:picLocks noChangeAspect="1"/>
          </p:cNvPicPr>
          <p:nvPr>
            <p:ph idx="4294967295"/>
          </p:nvPr>
        </p:nvPicPr>
        <p:blipFill>
          <a:blip r:embed="rId1"/>
          <a:stretch>
            <a:fillRect/>
          </a:stretch>
        </p:blipFill>
        <p:spPr>
          <a:xfrm>
            <a:off x="647700" y="1347470"/>
            <a:ext cx="10949305" cy="4061460"/>
          </a:xfrm>
          <a:prstGeom prst="rect">
            <a:avLst/>
          </a:prstGeom>
        </p:spPr>
      </p:pic>
      <p:sp>
        <p:nvSpPr>
          <p:cNvPr id="5" name="文本框 4"/>
          <p:cNvSpPr txBox="1"/>
          <p:nvPr>
            <p:custDataLst>
              <p:tags r:id="rId2"/>
            </p:custDataLst>
          </p:nvPr>
        </p:nvSpPr>
        <p:spPr>
          <a:xfrm>
            <a:off x="675005" y="5554345"/>
            <a:ext cx="10894060" cy="1170305"/>
          </a:xfrm>
          <a:prstGeom prst="rect">
            <a:avLst/>
          </a:prstGeom>
          <a:noFill/>
        </p:spPr>
        <p:txBody>
          <a:bodyPr wrap="square" rtlCol="0">
            <a:spAutoFit/>
          </a:bodyPr>
          <a:p>
            <a:pPr>
              <a:lnSpc>
                <a:spcPct val="130000"/>
              </a:lnSpc>
            </a:pPr>
            <a:r>
              <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1.主要包括 CPU的消耗情况，网络请求以及 内存情况等</a:t>
            </a: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a:t>
            </a:r>
            <a:endPar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pPr>
              <a:lnSpc>
                <a:spcPct val="130000"/>
              </a:lnSpc>
            </a:pPr>
            <a:r>
              <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2.每个事件的调用堆栈以及耗时情况</a:t>
            </a: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a:t>
            </a:r>
            <a:endPar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pPr>
              <a:lnSpc>
                <a:spcPct val="130000"/>
              </a:lnSpc>
            </a:pPr>
            <a:r>
              <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3.各类任务事件耗时的环形图</a:t>
            </a: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a:t>
            </a:r>
            <a:endPar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p:txBody>
      </p:sp>
    </p:spTree>
    <p:custDataLst>
      <p:tags r:id="rId3"/>
    </p:custData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Lighthouse介绍</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pic>
        <p:nvPicPr>
          <p:cNvPr id="8" name="图片 7"/>
          <p:cNvPicPr>
            <a:picLocks noChangeAspect="1"/>
          </p:cNvPicPr>
          <p:nvPr/>
        </p:nvPicPr>
        <p:blipFill>
          <a:blip r:embed="rId1"/>
          <a:stretch>
            <a:fillRect/>
          </a:stretch>
        </p:blipFill>
        <p:spPr>
          <a:xfrm>
            <a:off x="768350" y="1379220"/>
            <a:ext cx="10655935" cy="4311650"/>
          </a:xfrm>
          <a:prstGeom prst="rect">
            <a:avLst/>
          </a:prstGeom>
        </p:spPr>
      </p:pic>
      <p:sp>
        <p:nvSpPr>
          <p:cNvPr id="9" name="文本框 8"/>
          <p:cNvSpPr txBox="1"/>
          <p:nvPr>
            <p:custDataLst>
              <p:tags r:id="rId2"/>
            </p:custDataLst>
          </p:nvPr>
        </p:nvSpPr>
        <p:spPr>
          <a:xfrm>
            <a:off x="768350" y="5895975"/>
            <a:ext cx="10672445" cy="645160"/>
          </a:xfrm>
          <a:prstGeom prst="rect">
            <a:avLst/>
          </a:prstGeom>
          <a:noFill/>
        </p:spPr>
        <p:txBody>
          <a:bodyPr wrap="square" rtlCol="0">
            <a:spAutoFit/>
          </a:bodyPr>
          <a:p>
            <a:r>
              <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在chrome 开发者T具的moretools里面直接选择</a:t>
            </a:r>
            <a:endPar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r>
              <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Lighthouse,然后再工具面板上就会展示这个tab，(直接推荐使用)</a:t>
            </a:r>
            <a:endPar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3"/>
    </p:custData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13" name="文本框 12"/>
          <p:cNvSpPr txBox="1"/>
          <p:nvPr>
            <p:custDataLst>
              <p:tags r:id="rId1"/>
            </p:custDataLst>
          </p:nvPr>
        </p:nvSpPr>
        <p:spPr>
          <a:xfrm>
            <a:off x="2228215" y="2627630"/>
            <a:ext cx="4053205" cy="400050"/>
          </a:xfrm>
          <a:prstGeom prst="rect">
            <a:avLst/>
          </a:prstGeom>
          <a:noFill/>
        </p:spPr>
        <p:txBody>
          <a:bodyPr wrap="square" lIns="90000" tIns="46800" rIns="90000" bIns="46800" rtlCol="0" anchor="b">
            <a:noAutofit/>
          </a:bodyPr>
          <a:lstStyle/>
          <a:p>
            <a:pPr algn="l"/>
            <a:r>
              <a:rPr lang="zh-CN" altLang="en-US" sz="3100" dirty="0">
                <a:solidFill>
                  <a:schemeClr val="accent1"/>
                </a:solidFill>
                <a:effectLst>
                  <a:outerShdw blurRad="38100" dist="25400" dir="5400000" algn="ctr" rotWithShape="0">
                    <a:srgbClr val="6E747A">
                      <a:alpha val="43000"/>
                      <a:alpha val="43000"/>
                    </a:srgbClr>
                  </a:outerShdw>
                </a:effectLst>
                <a:latin typeface="等线" charset="0"/>
                <a:ea typeface="等线" charset="0"/>
                <a:cs typeface="+mj-cs"/>
              </a:rPr>
              <a:t>First Contentful Paint </a:t>
            </a:r>
            <a:r>
              <a:rPr lang="zh-CN" altLang="en-US" sz="3100" dirty="0">
                <a:solidFill>
                  <a:schemeClr val="accent1">
                    <a:lumMod val="75000"/>
                  </a:schemeClr>
                </a:solidFill>
                <a:latin typeface="等线" charset="0"/>
                <a:ea typeface="等线" charset="0"/>
                <a:cs typeface="+mj-cs"/>
              </a:rPr>
              <a:t> </a:t>
            </a:r>
            <a:endParaRPr lang="zh-CN" altLang="en-US" sz="3100" dirty="0">
              <a:solidFill>
                <a:schemeClr val="accent1">
                  <a:lumMod val="75000"/>
                </a:schemeClr>
              </a:solidFill>
              <a:latin typeface="等线" charset="0"/>
              <a:ea typeface="等线" charset="0"/>
              <a:cs typeface="+mj-cs"/>
            </a:endParaRPr>
          </a:p>
        </p:txBody>
      </p:sp>
      <p:sp>
        <p:nvSpPr>
          <p:cNvPr id="14" name="文本框 18"/>
          <p:cNvSpPr txBox="1"/>
          <p:nvPr>
            <p:custDataLst>
              <p:tags r:id="rId2"/>
            </p:custDataLst>
          </p:nvPr>
        </p:nvSpPr>
        <p:spPr>
          <a:xfrm>
            <a:off x="2228215" y="3086735"/>
            <a:ext cx="4053205" cy="734695"/>
          </a:xfrm>
          <a:prstGeom prst="rect">
            <a:avLst/>
          </a:prstGeom>
          <a:noFill/>
        </p:spPr>
        <p:txBody>
          <a:bodyPr wrap="square" lIns="90000" tIns="46800" rIns="90000" bIns="46800" rtlCol="0">
            <a:noAutofit/>
          </a:bodyPr>
          <a:lstStyle>
            <a:defPPr>
              <a:defRPr lang="zh-CN"/>
            </a:defPPr>
            <a:lvl1pPr>
              <a:lnSpc>
                <a:spcPct val="130000"/>
              </a:lnSpc>
              <a:defRPr>
                <a:solidFill>
                  <a:schemeClr val="tx1">
                    <a:lumMod val="50000"/>
                    <a:lumOff val="50000"/>
                  </a:schemeClr>
                </a:solidFill>
                <a:latin typeface="+mn-lt"/>
                <a:ea typeface="微软雅黑" charset="-122"/>
                <a:cs typeface="+mn-ea"/>
              </a:defRPr>
            </a:lvl1pPr>
          </a:lstStyle>
          <a:p>
            <a:pPr marL="0" lvl="0" indent="0" algn="l" fontAlgn="base">
              <a:lnSpc>
                <a:spcPct val="130000"/>
              </a:lnSpc>
              <a:spcBef>
                <a:spcPts val="0"/>
              </a:spcBef>
              <a:spcAft>
                <a:spcPts val="0"/>
              </a:spcAft>
              <a:buSzPct val="100000"/>
            </a:pPr>
            <a:r>
              <a:rPr lang="en-US" altLang="zh-CN" sz="2000">
                <a:solidFill>
                  <a:schemeClr val="tx1"/>
                </a:solidFill>
                <a:effectLst>
                  <a:outerShdw blurRad="38100" dist="19050" dir="2700000" algn="tl" rotWithShape="0">
                    <a:schemeClr val="dk1">
                      <a:alpha val="40000"/>
                      <a:alpha val="40000"/>
                    </a:schemeClr>
                  </a:outerShdw>
                </a:effectLst>
                <a:latin typeface="等线" charset="0"/>
                <a:ea typeface="等线" charset="0"/>
                <a:cs typeface="等线" charset="0"/>
                <a:sym typeface="+mn-ea"/>
              </a:rPr>
              <a:t>首次内容渲染时间标记了渲染出首个文本或首张图片的时间</a:t>
            </a:r>
            <a:r>
              <a:rPr lang="en-US" altLang="zh-CN" sz="2000">
                <a:solidFill>
                  <a:schemeClr val="dk1"/>
                </a:solidFill>
                <a:latin typeface="等线" charset="0"/>
                <a:ea typeface="等线" charset="0"/>
                <a:cs typeface="等线" charset="0"/>
                <a:sym typeface="+mn-ea"/>
              </a:rPr>
              <a:t>  </a:t>
            </a:r>
            <a:endParaRPr lang="en-US" altLang="zh-CN" sz="2000">
              <a:solidFill>
                <a:schemeClr val="dk1"/>
              </a:solidFill>
              <a:latin typeface="等线" charset="0"/>
              <a:ea typeface="等线" charset="0"/>
              <a:cs typeface="等线" charset="0"/>
              <a:sym typeface="+mn-ea"/>
            </a:endParaRPr>
          </a:p>
        </p:txBody>
      </p:sp>
      <p:sp>
        <p:nvSpPr>
          <p:cNvPr id="25" name="文本框 24"/>
          <p:cNvSpPr txBox="1"/>
          <p:nvPr>
            <p:custDataLst>
              <p:tags r:id="rId3"/>
            </p:custDataLst>
          </p:nvPr>
        </p:nvSpPr>
        <p:spPr>
          <a:xfrm>
            <a:off x="1315003" y="2357353"/>
            <a:ext cx="896940" cy="1446550"/>
          </a:xfrm>
          <a:prstGeom prst="rect">
            <a:avLst/>
          </a:prstGeom>
          <a:noFill/>
        </p:spPr>
        <p:txBody>
          <a:bodyPr wrap="square" lIns="90000" tIns="46800" rIns="90000" bIns="46800" rtlCol="0" anchor="t">
            <a:normAutofit/>
          </a:bodyPr>
          <a:lstStyle/>
          <a:p>
            <a:pPr algn="ctr"/>
            <a:r>
              <a:rPr lang="en-US" altLang="zh-CN" sz="8800" b="1" dirty="0">
                <a:solidFill>
                  <a:schemeClr val="accent1">
                    <a:lumMod val="75000"/>
                  </a:schemeClr>
                </a:solidFill>
                <a:latin typeface="等线" charset="0"/>
                <a:ea typeface="等线" charset="0"/>
              </a:rPr>
              <a:t>1</a:t>
            </a:r>
            <a:endParaRPr lang="en-US" altLang="zh-CN" sz="8800" b="1" dirty="0">
              <a:solidFill>
                <a:schemeClr val="accent1">
                  <a:lumMod val="75000"/>
                </a:schemeClr>
              </a:solidFill>
              <a:latin typeface="等线" charset="0"/>
              <a:ea typeface="等线" charset="0"/>
            </a:endParaRPr>
          </a:p>
        </p:txBody>
      </p:sp>
      <p:sp>
        <p:nvSpPr>
          <p:cNvPr id="17" name="文本框 16"/>
          <p:cNvSpPr txBox="1"/>
          <p:nvPr>
            <p:custDataLst>
              <p:tags r:id="rId4"/>
            </p:custDataLst>
          </p:nvPr>
        </p:nvSpPr>
        <p:spPr>
          <a:xfrm>
            <a:off x="7345680" y="2470150"/>
            <a:ext cx="3711575" cy="557530"/>
          </a:xfrm>
          <a:prstGeom prst="rect">
            <a:avLst/>
          </a:prstGeom>
          <a:noFill/>
        </p:spPr>
        <p:txBody>
          <a:bodyPr wrap="square" lIns="90000" tIns="46800" rIns="90000" bIns="46800" rtlCol="0" anchor="b">
            <a:normAutofit lnSpcReduction="10000"/>
            <a:scene3d>
              <a:camera prst="orthographicFront"/>
              <a:lightRig rig="threePt" dir="t"/>
            </a:scene3d>
          </a:bodyPr>
          <a:lstStyle/>
          <a:p>
            <a:pPr algn="l"/>
            <a:r>
              <a:rPr lang="zh-CN" altLang="en-US" sz="3200" dirty="0">
                <a:solidFill>
                  <a:schemeClr val="accent1"/>
                </a:solidFill>
                <a:effectLst>
                  <a:outerShdw blurRad="38100" dist="25400" dir="5400000" algn="ctr" rotWithShape="0">
                    <a:srgbClr val="6E747A">
                      <a:alpha val="43000"/>
                      <a:alpha val="43000"/>
                    </a:srgbClr>
                  </a:outerShdw>
                </a:effectLst>
                <a:latin typeface="等线" charset="0"/>
                <a:ea typeface="等线" charset="0"/>
                <a:cs typeface="+mj-cs"/>
              </a:rPr>
              <a:t>Time to Interactive</a:t>
            </a:r>
            <a:endParaRPr lang="zh-CN" altLang="en-US" sz="3200" dirty="0">
              <a:solidFill>
                <a:schemeClr val="accent1"/>
              </a:solidFill>
              <a:effectLst>
                <a:outerShdw blurRad="38100" dist="25400" dir="5400000" algn="ctr" rotWithShape="0">
                  <a:srgbClr val="6E747A">
                    <a:alpha val="43000"/>
                    <a:alpha val="43000"/>
                  </a:srgbClr>
                </a:outerShdw>
              </a:effectLst>
              <a:latin typeface="等线" charset="0"/>
              <a:ea typeface="等线" charset="0"/>
              <a:cs typeface="+mj-cs"/>
            </a:endParaRPr>
          </a:p>
        </p:txBody>
      </p:sp>
      <p:sp>
        <p:nvSpPr>
          <p:cNvPr id="18" name="文本框 18"/>
          <p:cNvSpPr txBox="1"/>
          <p:nvPr>
            <p:custDataLst>
              <p:tags r:id="rId5"/>
            </p:custDataLst>
          </p:nvPr>
        </p:nvSpPr>
        <p:spPr>
          <a:xfrm>
            <a:off x="7345680" y="3086735"/>
            <a:ext cx="3711575" cy="734695"/>
          </a:xfrm>
          <a:prstGeom prst="rect">
            <a:avLst/>
          </a:prstGeom>
          <a:noFill/>
        </p:spPr>
        <p:txBody>
          <a:bodyPr wrap="square" lIns="90000" tIns="46800" rIns="90000" bIns="46800" rtlCol="0">
            <a:noAutofit/>
          </a:bodyPr>
          <a:lstStyle>
            <a:defPPr>
              <a:defRPr lang="zh-CN"/>
            </a:defPPr>
            <a:lvl1pPr>
              <a:lnSpc>
                <a:spcPct val="130000"/>
              </a:lnSpc>
              <a:defRPr>
                <a:solidFill>
                  <a:schemeClr val="tx1">
                    <a:lumMod val="50000"/>
                    <a:lumOff val="50000"/>
                  </a:schemeClr>
                </a:solidFill>
                <a:latin typeface="+mn-lt"/>
                <a:ea typeface="微软雅黑" charset="-122"/>
                <a:cs typeface="+mn-ea"/>
              </a:defRPr>
            </a:lvl1pPr>
          </a:lstStyle>
          <a:p>
            <a:pPr marL="0" lvl="0" indent="0" algn="l" fontAlgn="base">
              <a:lnSpc>
                <a:spcPct val="130000"/>
              </a:lnSpc>
              <a:spcBef>
                <a:spcPts val="0"/>
              </a:spcBef>
              <a:spcAft>
                <a:spcPts val="0"/>
              </a:spcAft>
              <a:buSzPct val="100000"/>
            </a:pPr>
            <a:r>
              <a:rPr lang="en-US" altLang="zh-CN" sz="2000">
                <a:solidFill>
                  <a:schemeClr val="tx1"/>
                </a:solidFill>
                <a:effectLst>
                  <a:outerShdw blurRad="38100" dist="19050" dir="2700000" algn="tl" rotWithShape="0">
                    <a:schemeClr val="dk1">
                      <a:alpha val="40000"/>
                      <a:alpha val="40000"/>
                    </a:schemeClr>
                  </a:outerShdw>
                </a:effectLst>
                <a:latin typeface="等线" charset="0"/>
                <a:ea typeface="等线" charset="0"/>
                <a:cs typeface="+mn-cs"/>
                <a:sym typeface="+mn-ea"/>
              </a:rPr>
              <a:t>网页需要多长时间才能提供完整交互功能</a:t>
            </a:r>
            <a:endParaRPr lang="en-US" altLang="zh-CN" sz="2000">
              <a:solidFill>
                <a:schemeClr val="tx1"/>
              </a:solidFill>
              <a:effectLst>
                <a:outerShdw blurRad="38100" dist="19050" dir="2700000" algn="tl" rotWithShape="0">
                  <a:schemeClr val="dk1">
                    <a:alpha val="40000"/>
                    <a:alpha val="40000"/>
                  </a:schemeClr>
                </a:outerShdw>
              </a:effectLst>
              <a:latin typeface="等线" charset="0"/>
              <a:ea typeface="等线" charset="0"/>
              <a:cs typeface="+mn-cs"/>
              <a:sym typeface="+mn-ea"/>
            </a:endParaRPr>
          </a:p>
        </p:txBody>
      </p:sp>
      <p:sp>
        <p:nvSpPr>
          <p:cNvPr id="28" name="文本框 27"/>
          <p:cNvSpPr txBox="1"/>
          <p:nvPr>
            <p:custDataLst>
              <p:tags r:id="rId6"/>
            </p:custDataLst>
          </p:nvPr>
        </p:nvSpPr>
        <p:spPr>
          <a:xfrm>
            <a:off x="6433109" y="2357353"/>
            <a:ext cx="896940" cy="1446550"/>
          </a:xfrm>
          <a:prstGeom prst="rect">
            <a:avLst/>
          </a:prstGeom>
          <a:noFill/>
        </p:spPr>
        <p:txBody>
          <a:bodyPr wrap="square" lIns="90000" tIns="46800" rIns="90000" bIns="46800" rtlCol="0" anchor="t">
            <a:normAutofit/>
          </a:bodyPr>
          <a:lstStyle/>
          <a:p>
            <a:pPr algn="ctr"/>
            <a:r>
              <a:rPr lang="en-US" altLang="zh-CN" sz="8800" b="1" dirty="0">
                <a:solidFill>
                  <a:schemeClr val="accent1">
                    <a:lumMod val="75000"/>
                  </a:schemeClr>
                </a:solidFill>
                <a:latin typeface="等线" charset="0"/>
                <a:ea typeface="等线" charset="0"/>
              </a:rPr>
              <a:t>2</a:t>
            </a:r>
            <a:endParaRPr lang="en-US" altLang="zh-CN" sz="8800" b="1" dirty="0">
              <a:solidFill>
                <a:schemeClr val="accent1">
                  <a:lumMod val="75000"/>
                </a:schemeClr>
              </a:solidFill>
              <a:latin typeface="等线" charset="0"/>
              <a:ea typeface="等线" charset="0"/>
            </a:endParaRPr>
          </a:p>
        </p:txBody>
      </p:sp>
      <p:sp>
        <p:nvSpPr>
          <p:cNvPr id="19" name="文本框 18"/>
          <p:cNvSpPr txBox="1"/>
          <p:nvPr>
            <p:custDataLst>
              <p:tags r:id="rId7"/>
            </p:custDataLst>
          </p:nvPr>
        </p:nvSpPr>
        <p:spPr>
          <a:xfrm>
            <a:off x="2228215" y="4255135"/>
            <a:ext cx="4410710" cy="400050"/>
          </a:xfrm>
          <a:prstGeom prst="rect">
            <a:avLst/>
          </a:prstGeom>
          <a:noFill/>
        </p:spPr>
        <p:txBody>
          <a:bodyPr wrap="square" lIns="90000" tIns="46800" rIns="90000" bIns="46800" rtlCol="0" anchor="b">
            <a:noAutofit/>
          </a:bodyPr>
          <a:lstStyle/>
          <a:p>
            <a:pPr algn="l"/>
            <a:r>
              <a:rPr lang="zh-CN" altLang="en-US" sz="3200" dirty="0">
                <a:solidFill>
                  <a:schemeClr val="accent1"/>
                </a:solidFill>
                <a:effectLst>
                  <a:outerShdw blurRad="38100" dist="25400" dir="5400000" algn="ctr" rotWithShape="0">
                    <a:srgbClr val="6E747A">
                      <a:alpha val="43000"/>
                      <a:alpha val="43000"/>
                    </a:srgbClr>
                  </a:outerShdw>
                </a:effectLst>
                <a:latin typeface="等线" charset="0"/>
                <a:ea typeface="等线" charset="0"/>
                <a:cs typeface="+mj-cs"/>
              </a:rPr>
              <a:t>Total Blocking Time</a:t>
            </a:r>
            <a:endParaRPr lang="zh-CN" altLang="en-US" sz="3200" dirty="0">
              <a:solidFill>
                <a:schemeClr val="accent1"/>
              </a:solidFill>
              <a:effectLst>
                <a:outerShdw blurRad="38100" dist="25400" dir="5400000" algn="ctr" rotWithShape="0">
                  <a:srgbClr val="6E747A">
                    <a:alpha val="43000"/>
                    <a:alpha val="43000"/>
                  </a:srgbClr>
                </a:outerShdw>
              </a:effectLst>
              <a:latin typeface="等线" charset="0"/>
              <a:ea typeface="等线" charset="0"/>
              <a:cs typeface="+mj-cs"/>
            </a:endParaRPr>
          </a:p>
        </p:txBody>
      </p:sp>
      <p:sp>
        <p:nvSpPr>
          <p:cNvPr id="20" name="文本框 18"/>
          <p:cNvSpPr txBox="1"/>
          <p:nvPr>
            <p:custDataLst>
              <p:tags r:id="rId8"/>
            </p:custDataLst>
          </p:nvPr>
        </p:nvSpPr>
        <p:spPr>
          <a:xfrm>
            <a:off x="2228215" y="4713605"/>
            <a:ext cx="4053205" cy="734695"/>
          </a:xfrm>
          <a:prstGeom prst="rect">
            <a:avLst/>
          </a:prstGeom>
          <a:noFill/>
        </p:spPr>
        <p:txBody>
          <a:bodyPr wrap="square" lIns="90000" tIns="46800" rIns="90000" bIns="46800" rtlCol="0">
            <a:noAutofit/>
          </a:bodyPr>
          <a:lstStyle>
            <a:defPPr>
              <a:defRPr lang="zh-CN"/>
            </a:defPPr>
            <a:lvl1pPr>
              <a:lnSpc>
                <a:spcPct val="130000"/>
              </a:lnSpc>
              <a:defRPr>
                <a:solidFill>
                  <a:schemeClr val="tx1">
                    <a:lumMod val="50000"/>
                    <a:lumOff val="50000"/>
                  </a:schemeClr>
                </a:solidFill>
                <a:latin typeface="+mn-lt"/>
                <a:ea typeface="微软雅黑" charset="-122"/>
                <a:cs typeface="+mn-ea"/>
              </a:defRPr>
            </a:lvl1pPr>
          </a:lstStyle>
          <a:p>
            <a:pPr marL="0" lvl="0" indent="0" algn="l" fontAlgn="base">
              <a:lnSpc>
                <a:spcPct val="130000"/>
              </a:lnSpc>
              <a:spcBef>
                <a:spcPts val="0"/>
              </a:spcBef>
              <a:spcAft>
                <a:spcPts val="0"/>
              </a:spcAft>
              <a:buSzPct val="100000"/>
            </a:pPr>
            <a:r>
              <a:rPr lang="en-US" altLang="zh-CN" sz="2000">
                <a:solidFill>
                  <a:schemeClr val="tx1"/>
                </a:solidFill>
                <a:effectLst>
                  <a:outerShdw blurRad="38100" dist="19050" dir="2700000" algn="tl" rotWithShape="0">
                    <a:schemeClr val="dk1">
                      <a:alpha val="40000"/>
                      <a:alpha val="40000"/>
                    </a:schemeClr>
                  </a:outerShdw>
                </a:effectLst>
                <a:latin typeface="等线" charset="0"/>
                <a:ea typeface="等线" charset="0"/>
                <a:cs typeface="等线" charset="0"/>
                <a:sym typeface="+mn-ea"/>
              </a:rPr>
              <a:t>首次内容渲染 (FCP) 和可交互时间之间的所有时间段的总和</a:t>
            </a:r>
            <a:endParaRPr lang="en-US" altLang="zh-CN" sz="2000">
              <a:solidFill>
                <a:schemeClr val="tx1"/>
              </a:solidFill>
              <a:effectLst>
                <a:outerShdw blurRad="38100" dist="19050" dir="2700000" algn="tl" rotWithShape="0">
                  <a:schemeClr val="dk1">
                    <a:alpha val="40000"/>
                    <a:alpha val="40000"/>
                  </a:schemeClr>
                </a:outerShdw>
              </a:effectLst>
              <a:latin typeface="等线" charset="0"/>
              <a:ea typeface="等线" charset="0"/>
              <a:cs typeface="等线" charset="0"/>
              <a:sym typeface="+mn-ea"/>
            </a:endParaRPr>
          </a:p>
        </p:txBody>
      </p:sp>
      <p:sp>
        <p:nvSpPr>
          <p:cNvPr id="29" name="文本框 28"/>
          <p:cNvSpPr txBox="1"/>
          <p:nvPr>
            <p:custDataLst>
              <p:tags r:id="rId9"/>
            </p:custDataLst>
          </p:nvPr>
        </p:nvSpPr>
        <p:spPr>
          <a:xfrm>
            <a:off x="1315003" y="3939856"/>
            <a:ext cx="896940" cy="1446550"/>
          </a:xfrm>
          <a:prstGeom prst="rect">
            <a:avLst/>
          </a:prstGeom>
          <a:noFill/>
        </p:spPr>
        <p:txBody>
          <a:bodyPr wrap="square" lIns="90000" tIns="46800" rIns="90000" bIns="46800" rtlCol="0" anchor="t">
            <a:normAutofit/>
          </a:bodyPr>
          <a:lstStyle/>
          <a:p>
            <a:pPr algn="ctr"/>
            <a:r>
              <a:rPr lang="en-US" altLang="zh-CN" sz="8800" b="1" dirty="0">
                <a:solidFill>
                  <a:schemeClr val="accent1">
                    <a:lumMod val="75000"/>
                  </a:schemeClr>
                </a:solidFill>
                <a:latin typeface="等线" charset="0"/>
                <a:ea typeface="等线" charset="0"/>
              </a:rPr>
              <a:t>3</a:t>
            </a:r>
            <a:endParaRPr lang="en-US" altLang="zh-CN" sz="8800" b="1" dirty="0">
              <a:solidFill>
                <a:schemeClr val="accent1">
                  <a:lumMod val="75000"/>
                </a:schemeClr>
              </a:solidFill>
              <a:latin typeface="等线" charset="0"/>
              <a:ea typeface="等线" charset="0"/>
            </a:endParaRPr>
          </a:p>
        </p:txBody>
      </p:sp>
      <p:sp>
        <p:nvSpPr>
          <p:cNvPr id="23" name="文本框 22"/>
          <p:cNvSpPr txBox="1"/>
          <p:nvPr>
            <p:custDataLst>
              <p:tags r:id="rId10"/>
            </p:custDataLst>
          </p:nvPr>
        </p:nvSpPr>
        <p:spPr>
          <a:xfrm>
            <a:off x="7345680" y="4098290"/>
            <a:ext cx="6136640" cy="556895"/>
          </a:xfrm>
          <a:prstGeom prst="rect">
            <a:avLst/>
          </a:prstGeom>
          <a:noFill/>
        </p:spPr>
        <p:txBody>
          <a:bodyPr wrap="square" lIns="90000" tIns="46800" rIns="90000" bIns="46800" rtlCol="0" anchor="b">
            <a:noAutofit/>
          </a:bodyPr>
          <a:lstStyle/>
          <a:p>
            <a:pPr algn="l"/>
            <a:r>
              <a:rPr lang="zh-CN" altLang="en-US" sz="3100" dirty="0">
                <a:solidFill>
                  <a:schemeClr val="accent1"/>
                </a:solidFill>
                <a:effectLst>
                  <a:outerShdw blurRad="38100" dist="25400" dir="5400000" algn="ctr" rotWithShape="0">
                    <a:srgbClr val="6E747A">
                      <a:alpha val="43000"/>
                      <a:alpha val="43000"/>
                    </a:srgbClr>
                  </a:outerShdw>
                </a:effectLst>
                <a:latin typeface="等线" charset="0"/>
                <a:ea typeface="等线" charset="0"/>
                <a:cs typeface="+mj-cs"/>
              </a:rPr>
              <a:t>Largest Contentful Paint</a:t>
            </a:r>
            <a:endParaRPr lang="zh-CN" altLang="en-US" sz="3100" dirty="0">
              <a:solidFill>
                <a:schemeClr val="accent1"/>
              </a:solidFill>
              <a:effectLst>
                <a:outerShdw blurRad="38100" dist="25400" dir="5400000" algn="ctr" rotWithShape="0">
                  <a:srgbClr val="6E747A">
                    <a:alpha val="43000"/>
                    <a:alpha val="43000"/>
                  </a:srgbClr>
                </a:outerShdw>
              </a:effectLst>
              <a:latin typeface="等线" charset="0"/>
              <a:ea typeface="等线" charset="0"/>
              <a:cs typeface="+mj-cs"/>
            </a:endParaRPr>
          </a:p>
        </p:txBody>
      </p:sp>
      <p:sp>
        <p:nvSpPr>
          <p:cNvPr id="24" name="文本框 18"/>
          <p:cNvSpPr txBox="1"/>
          <p:nvPr>
            <p:custDataLst>
              <p:tags r:id="rId11"/>
            </p:custDataLst>
          </p:nvPr>
        </p:nvSpPr>
        <p:spPr>
          <a:xfrm>
            <a:off x="7345680" y="4713605"/>
            <a:ext cx="3711575" cy="734695"/>
          </a:xfrm>
          <a:prstGeom prst="rect">
            <a:avLst/>
          </a:prstGeom>
          <a:noFill/>
        </p:spPr>
        <p:txBody>
          <a:bodyPr wrap="square" lIns="90000" tIns="46800" rIns="90000" bIns="46800" rtlCol="0">
            <a:noAutofit/>
          </a:bodyPr>
          <a:lstStyle>
            <a:defPPr>
              <a:defRPr lang="zh-CN"/>
            </a:defPPr>
            <a:lvl1pPr>
              <a:lnSpc>
                <a:spcPct val="130000"/>
              </a:lnSpc>
              <a:defRPr>
                <a:solidFill>
                  <a:schemeClr val="tx1">
                    <a:lumMod val="50000"/>
                    <a:lumOff val="50000"/>
                  </a:schemeClr>
                </a:solidFill>
                <a:latin typeface="+mn-lt"/>
                <a:ea typeface="微软雅黑" charset="-122"/>
                <a:cs typeface="+mn-ea"/>
              </a:defRPr>
            </a:lvl1pPr>
          </a:lstStyle>
          <a:p>
            <a:pPr marL="0" lvl="0" indent="0" algn="l" fontAlgn="base">
              <a:lnSpc>
                <a:spcPct val="130000"/>
              </a:lnSpc>
              <a:spcBef>
                <a:spcPts val="0"/>
              </a:spcBef>
              <a:spcAft>
                <a:spcPts val="0"/>
              </a:spcAft>
              <a:buSzPct val="100000"/>
            </a:pPr>
            <a:r>
              <a:rPr lang="zh-CN" altLang="en-US" sz="2000">
                <a:solidFill>
                  <a:schemeClr val="tx1"/>
                </a:solidFill>
                <a:effectLst>
                  <a:outerShdw blurRad="38100" dist="19050" dir="2700000" algn="tl" rotWithShape="0">
                    <a:schemeClr val="dk1">
                      <a:alpha val="40000"/>
                      <a:alpha val="40000"/>
                    </a:schemeClr>
                  </a:outerShdw>
                </a:effectLst>
                <a:latin typeface="等线" charset="0"/>
                <a:ea typeface="等线" charset="0"/>
                <a:cs typeface="+mn-cs"/>
                <a:sym typeface="+mn-ea"/>
              </a:rPr>
              <a:t>标记了渲染出最大文本或图片的时间</a:t>
            </a:r>
            <a:endParaRPr lang="zh-CN" altLang="en-US" sz="2000">
              <a:solidFill>
                <a:schemeClr val="tx1"/>
              </a:solidFill>
              <a:effectLst>
                <a:outerShdw blurRad="38100" dist="19050" dir="2700000" algn="tl" rotWithShape="0">
                  <a:schemeClr val="dk1">
                    <a:alpha val="40000"/>
                    <a:alpha val="40000"/>
                  </a:schemeClr>
                </a:outerShdw>
              </a:effectLst>
              <a:latin typeface="等线" charset="0"/>
              <a:ea typeface="等线" charset="0"/>
              <a:cs typeface="+mn-cs"/>
              <a:sym typeface="+mn-ea"/>
            </a:endParaRPr>
          </a:p>
        </p:txBody>
      </p:sp>
      <p:sp>
        <p:nvSpPr>
          <p:cNvPr id="31" name="文本框 30"/>
          <p:cNvSpPr txBox="1"/>
          <p:nvPr>
            <p:custDataLst>
              <p:tags r:id="rId12"/>
            </p:custDataLst>
          </p:nvPr>
        </p:nvSpPr>
        <p:spPr>
          <a:xfrm>
            <a:off x="6433109" y="3939856"/>
            <a:ext cx="896940" cy="1446550"/>
          </a:xfrm>
          <a:prstGeom prst="rect">
            <a:avLst/>
          </a:prstGeom>
          <a:noFill/>
        </p:spPr>
        <p:txBody>
          <a:bodyPr wrap="square" lIns="90000" tIns="46800" rIns="90000" bIns="46800" rtlCol="0" anchor="t">
            <a:normAutofit/>
          </a:bodyPr>
          <a:lstStyle/>
          <a:p>
            <a:pPr algn="ctr"/>
            <a:r>
              <a:rPr lang="en-US" altLang="zh-CN" sz="8800" b="1" dirty="0">
                <a:solidFill>
                  <a:schemeClr val="accent1">
                    <a:lumMod val="75000"/>
                  </a:schemeClr>
                </a:solidFill>
                <a:latin typeface="等线" charset="0"/>
                <a:ea typeface="等线" charset="0"/>
              </a:rPr>
              <a:t>4</a:t>
            </a:r>
            <a:endParaRPr lang="en-US" altLang="zh-CN" sz="8800" b="1" dirty="0">
              <a:solidFill>
                <a:schemeClr val="accent1">
                  <a:lumMod val="75000"/>
                </a:schemeClr>
              </a:solidFill>
              <a:latin typeface="等线" charset="0"/>
              <a:ea typeface="等线" charset="0"/>
            </a:endParaRPr>
          </a:p>
        </p:txBody>
      </p:sp>
      <p:sp>
        <p:nvSpPr>
          <p:cNvPr id="37" name="任意多边形: 形状 36"/>
          <p:cNvSpPr/>
          <p:nvPr>
            <p:custDataLst>
              <p:tags r:id="rId13"/>
            </p:custDataLst>
          </p:nvPr>
        </p:nvSpPr>
        <p:spPr>
          <a:xfrm>
            <a:off x="5198493" y="1387061"/>
            <a:ext cx="6993507" cy="556590"/>
          </a:xfrm>
          <a:custGeom>
            <a:avLst/>
            <a:gdLst>
              <a:gd name="connsiteX0" fmla="*/ 342570 w 6993507"/>
              <a:gd name="connsiteY0" fmla="*/ 0 h 556590"/>
              <a:gd name="connsiteX1" fmla="*/ 6993507 w 6993507"/>
              <a:gd name="connsiteY1" fmla="*/ 0 h 556590"/>
              <a:gd name="connsiteX2" fmla="*/ 6993507 w 6993507"/>
              <a:gd name="connsiteY2" fmla="*/ 556590 h 556590"/>
              <a:gd name="connsiteX3" fmla="*/ 0 w 6993507"/>
              <a:gd name="connsiteY3" fmla="*/ 556590 h 556590"/>
            </a:gdLst>
            <a:ahLst/>
            <a:cxnLst>
              <a:cxn ang="0">
                <a:pos x="connsiteX0" y="connsiteY0"/>
              </a:cxn>
              <a:cxn ang="0">
                <a:pos x="connsiteX1" y="connsiteY1"/>
              </a:cxn>
              <a:cxn ang="0">
                <a:pos x="connsiteX2" y="connsiteY2"/>
              </a:cxn>
              <a:cxn ang="0">
                <a:pos x="connsiteX3" y="connsiteY3"/>
              </a:cxn>
            </a:cxnLst>
            <a:rect l="l" t="t" r="r" b="b"/>
            <a:pathLst>
              <a:path w="6993507" h="556590">
                <a:moveTo>
                  <a:pt x="342570" y="0"/>
                </a:moveTo>
                <a:lnTo>
                  <a:pt x="6993507" y="0"/>
                </a:lnTo>
                <a:lnTo>
                  <a:pt x="6993507" y="556590"/>
                </a:lnTo>
                <a:lnTo>
                  <a:pt x="0" y="556590"/>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Arial" panose="020B0604020202020204" pitchFamily="34" charset="0"/>
              <a:ea typeface="微软雅黑" charset="-122"/>
            </a:endParaRPr>
          </a:p>
        </p:txBody>
      </p:sp>
      <p:sp>
        <p:nvSpPr>
          <p:cNvPr id="38" name="任意多边形: 形状 37"/>
          <p:cNvSpPr/>
          <p:nvPr>
            <p:custDataLst>
              <p:tags r:id="rId14"/>
            </p:custDataLst>
          </p:nvPr>
        </p:nvSpPr>
        <p:spPr>
          <a:xfrm>
            <a:off x="0" y="1374361"/>
            <a:ext cx="657225" cy="556590"/>
          </a:xfrm>
          <a:custGeom>
            <a:avLst/>
            <a:gdLst>
              <a:gd name="connsiteX0" fmla="*/ 113196 w 657225"/>
              <a:gd name="connsiteY0" fmla="*/ 0 h 556590"/>
              <a:gd name="connsiteX1" fmla="*/ 657225 w 657225"/>
              <a:gd name="connsiteY1" fmla="*/ 0 h 556590"/>
              <a:gd name="connsiteX2" fmla="*/ 417029 w 657225"/>
              <a:gd name="connsiteY2" fmla="*/ 556590 h 556590"/>
              <a:gd name="connsiteX3" fmla="*/ 0 w 657225"/>
              <a:gd name="connsiteY3" fmla="*/ 556590 h 556590"/>
              <a:gd name="connsiteX4" fmla="*/ 0 w 657225"/>
              <a:gd name="connsiteY4" fmla="*/ 262302 h 556590"/>
            </a:gdLst>
            <a:ahLst/>
            <a:cxnLst>
              <a:cxn ang="0">
                <a:pos x="connsiteX0" y="connsiteY0"/>
              </a:cxn>
              <a:cxn ang="0">
                <a:pos x="connsiteX1" y="connsiteY1"/>
              </a:cxn>
              <a:cxn ang="0">
                <a:pos x="connsiteX2" y="connsiteY2"/>
              </a:cxn>
              <a:cxn ang="0">
                <a:pos x="connsiteX3" y="connsiteY3"/>
              </a:cxn>
              <a:cxn ang="0">
                <a:pos x="connsiteX4" y="connsiteY4"/>
              </a:cxn>
            </a:cxnLst>
            <a:rect l="l" t="t" r="r" b="b"/>
            <a:pathLst>
              <a:path w="657225" h="556590">
                <a:moveTo>
                  <a:pt x="113196" y="0"/>
                </a:moveTo>
                <a:lnTo>
                  <a:pt x="657225" y="0"/>
                </a:lnTo>
                <a:lnTo>
                  <a:pt x="417029" y="556590"/>
                </a:lnTo>
                <a:lnTo>
                  <a:pt x="0" y="556590"/>
                </a:lnTo>
                <a:lnTo>
                  <a:pt x="0" y="262302"/>
                </a:lnTo>
                <a:close/>
              </a:path>
            </a:pathLst>
          </a:cu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Arial" panose="020B0604020202020204" pitchFamily="34" charset="0"/>
              <a:ea typeface="微软雅黑" charset="-122"/>
            </a:endParaRPr>
          </a:p>
        </p:txBody>
      </p:sp>
      <p:sp>
        <p:nvSpPr>
          <p:cNvPr id="39" name="平行四边形 38"/>
          <p:cNvSpPr/>
          <p:nvPr>
            <p:custDataLst>
              <p:tags r:id="rId15"/>
            </p:custDataLst>
          </p:nvPr>
        </p:nvSpPr>
        <p:spPr>
          <a:xfrm>
            <a:off x="691747" y="992450"/>
            <a:ext cx="346478" cy="267968"/>
          </a:xfrm>
          <a:prstGeom prst="parallelogram">
            <a:avLst>
              <a:gd name="adj" fmla="val 41271"/>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p>
            <a:pPr algn="ctr"/>
            <a:endParaRPr lang="zh-CN" altLang="en-US">
              <a:solidFill>
                <a:schemeClr val="lt1"/>
              </a:solidFill>
              <a:latin typeface="Arial" panose="020B0604020202020204" pitchFamily="34" charset="0"/>
              <a:ea typeface="微软雅黑" charset="-122"/>
            </a:endParaRPr>
          </a:p>
        </p:txBody>
      </p:sp>
      <p:sp>
        <p:nvSpPr>
          <p:cNvPr id="41" name="文本框 40"/>
          <p:cNvSpPr txBox="1"/>
          <p:nvPr>
            <p:custDataLst>
              <p:tags r:id="rId16"/>
            </p:custDataLst>
          </p:nvPr>
        </p:nvSpPr>
        <p:spPr>
          <a:xfrm>
            <a:off x="1470797" y="1260418"/>
            <a:ext cx="2137107" cy="830997"/>
          </a:xfrm>
          <a:prstGeom prst="rect">
            <a:avLst/>
          </a:prstGeom>
          <a:noFill/>
        </p:spPr>
        <p:txBody>
          <a:bodyPr wrap="square" lIns="90000" tIns="46800" rIns="90000" bIns="46800" rtlCol="0" anchor="t">
            <a:normAutofit fontScale="90000"/>
          </a:bodyPr>
          <a:lstStyle/>
          <a:p>
            <a:pPr marL="0" indent="0" algn="l">
              <a:lnSpc>
                <a:spcPct val="100000"/>
              </a:lnSpc>
              <a:spcBef>
                <a:spcPts val="0"/>
              </a:spcBef>
              <a:spcAft>
                <a:spcPts val="0"/>
              </a:spcAft>
              <a:buSzPct val="100000"/>
              <a:buNone/>
            </a:pPr>
            <a:r>
              <a:rPr lang="zh-CN" altLang="en-US" sz="4800">
                <a:solidFill>
                  <a:schemeClr val="accent1">
                    <a:lumMod val="75000"/>
                  </a:schemeClr>
                </a:solidFill>
                <a:uFillTx/>
                <a:latin typeface="Arial" panose="020B0604020202020204" pitchFamily="34" charset="0"/>
                <a:ea typeface="汉仪旗黑-85S" panose="00020600040101010101" pitchFamily="18" charset="-122"/>
                <a:cs typeface="+mj-cs"/>
              </a:rPr>
              <a:t>是什么？</a:t>
            </a:r>
            <a:endParaRPr lang="zh-CN" altLang="en-US" sz="4800">
              <a:solidFill>
                <a:schemeClr val="accent1">
                  <a:lumMod val="75000"/>
                </a:schemeClr>
              </a:solidFill>
              <a:uFillTx/>
              <a:latin typeface="Arial" panose="020B0604020202020204" pitchFamily="34" charset="0"/>
              <a:ea typeface="汉仪旗黑-85S" panose="00020600040101010101" pitchFamily="18" charset="-122"/>
              <a:cs typeface="+mj-cs"/>
            </a:endParaRPr>
          </a:p>
        </p:txBody>
      </p:sp>
    </p:spTree>
    <p:custDataLst>
      <p:tags r:id="rId17"/>
    </p:custData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性能指标评估结果</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pic>
        <p:nvPicPr>
          <p:cNvPr id="4" name="内容占位符 3"/>
          <p:cNvPicPr>
            <a:picLocks noChangeAspect="1"/>
          </p:cNvPicPr>
          <p:nvPr>
            <p:ph idx="4294967295"/>
          </p:nvPr>
        </p:nvPicPr>
        <p:blipFill>
          <a:blip r:embed="rId1"/>
          <a:stretch>
            <a:fillRect/>
          </a:stretch>
        </p:blipFill>
        <p:spPr>
          <a:xfrm>
            <a:off x="647700" y="1584325"/>
            <a:ext cx="10900410" cy="3942080"/>
          </a:xfrm>
          <a:prstGeom prst="rect">
            <a:avLst/>
          </a:prstGeom>
        </p:spPr>
      </p:pic>
      <p:sp>
        <p:nvSpPr>
          <p:cNvPr id="5" name="文本框 4"/>
          <p:cNvSpPr txBox="1"/>
          <p:nvPr>
            <p:custDataLst>
              <p:tags r:id="rId2"/>
            </p:custDataLst>
          </p:nvPr>
        </p:nvSpPr>
        <p:spPr>
          <a:xfrm>
            <a:off x="575310" y="5554345"/>
            <a:ext cx="10825480" cy="1447165"/>
          </a:xfrm>
          <a:prstGeom prst="rect">
            <a:avLst/>
          </a:prstGeom>
          <a:noFill/>
        </p:spPr>
        <p:txBody>
          <a:bodyPr wrap="square" rtlCol="0">
            <a:spAutoFit/>
            <a:scene3d>
              <a:camera prst="orthographicFront"/>
              <a:lightRig rig="threePt" dir="t"/>
            </a:scene3d>
          </a:bodyPr>
          <a:p>
            <a:pPr>
              <a:lnSpc>
                <a:spcPct val="130000"/>
              </a:lnSpc>
            </a:pP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1.FC </a:t>
            </a:r>
            <a:r>
              <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首次内容绘制时间 白屏时间</a:t>
            </a:r>
            <a:endParaRPr lang="zh-CN" altLang="en-US">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pPr>
              <a:lnSpc>
                <a:spcPct val="130000"/>
              </a:lnSpc>
            </a:pP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2.TTI 可交互前的耗时</a:t>
            </a:r>
            <a:endPar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pPr>
              <a:lnSpc>
                <a:spcPct val="130000"/>
              </a:lnSpc>
            </a:pP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3.LCP </a:t>
            </a: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最大内容绘制 首屏时间</a:t>
            </a:r>
            <a:endPar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endPar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p:txBody>
      </p:sp>
    </p:spTree>
    <p:custDataLst>
      <p:tags r:id="rId3"/>
    </p:custData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优化建议</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pic>
        <p:nvPicPr>
          <p:cNvPr id="4" name="内容占位符 3"/>
          <p:cNvPicPr>
            <a:picLocks noChangeAspect="1"/>
          </p:cNvPicPr>
          <p:nvPr>
            <p:ph idx="4294967295"/>
          </p:nvPr>
        </p:nvPicPr>
        <p:blipFill>
          <a:blip r:embed="rId1"/>
          <a:stretch>
            <a:fillRect/>
          </a:stretch>
        </p:blipFill>
        <p:spPr>
          <a:xfrm>
            <a:off x="664210" y="1468755"/>
            <a:ext cx="10933430" cy="4985385"/>
          </a:xfrm>
          <a:prstGeom prst="rect">
            <a:avLst/>
          </a:prstGeom>
        </p:spPr>
      </p:pic>
    </p:spTree>
    <p:custDataLst>
      <p:tags r:id="rId2"/>
    </p:custData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Lighthouse接入打包模块</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pic>
        <p:nvPicPr>
          <p:cNvPr id="4" name="内容占位符 3"/>
          <p:cNvPicPr>
            <a:picLocks noChangeAspect="1"/>
          </p:cNvPicPr>
          <p:nvPr>
            <p:ph idx="4294967295"/>
          </p:nvPr>
        </p:nvPicPr>
        <p:blipFill>
          <a:blip r:embed="rId1"/>
          <a:stretch>
            <a:fillRect/>
          </a:stretch>
        </p:blipFill>
        <p:spPr>
          <a:xfrm>
            <a:off x="716280" y="1303655"/>
            <a:ext cx="10970260" cy="4591685"/>
          </a:xfrm>
          <a:prstGeom prst="rect">
            <a:avLst/>
          </a:prstGeom>
        </p:spPr>
      </p:pic>
      <p:sp>
        <p:nvSpPr>
          <p:cNvPr id="5" name="文本框 4"/>
          <p:cNvSpPr txBox="1"/>
          <p:nvPr>
            <p:custDataLst>
              <p:tags r:id="rId2"/>
            </p:custDataLst>
          </p:nvPr>
        </p:nvSpPr>
        <p:spPr>
          <a:xfrm>
            <a:off x="716280" y="6022340"/>
            <a:ext cx="11031220" cy="368300"/>
          </a:xfrm>
          <a:prstGeom prst="rect">
            <a:avLst/>
          </a:prstGeom>
          <a:noFill/>
        </p:spPr>
        <p:txBody>
          <a:bodyPr wrap="square" rtlCol="0">
            <a:spAutoFit/>
          </a:bodyPr>
          <a:p>
            <a:r>
              <a:rPr lang="zh-CN" altLang="en-US">
                <a:solidFill>
                  <a:schemeClr val="accent1">
                    <a:lumMod val="75000"/>
                  </a:schemeClr>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打包模块接入</a:t>
            </a:r>
            <a:r>
              <a:rPr lang="zh-CN" altLang="en-US">
                <a:solidFill>
                  <a:schemeClr val="accent1">
                    <a:lumMod val="75000"/>
                  </a:schemeClr>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Lighthouse</a:t>
            </a:r>
            <a:r>
              <a:rPr lang="en-US" altLang="zh-CN">
                <a:solidFill>
                  <a:schemeClr val="accent1">
                    <a:lumMod val="75000"/>
                  </a:schemeClr>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  </a:t>
            </a:r>
            <a:r>
              <a:rPr lang="zh-CN" altLang="en-US">
                <a:solidFill>
                  <a:schemeClr val="accent1">
                    <a:lumMod val="75000"/>
                  </a:schemeClr>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并且在文件目录下生成webPerformance</a:t>
            </a:r>
            <a:r>
              <a:rPr lang="en-US" altLang="zh-CN">
                <a:solidFill>
                  <a:schemeClr val="accent1">
                    <a:lumMod val="75000"/>
                  </a:schemeClr>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.html</a:t>
            </a:r>
            <a:endParaRPr lang="en-US" altLang="zh-CN">
              <a:solidFill>
                <a:schemeClr val="accent1">
                  <a:lumMod val="75000"/>
                </a:schemeClr>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3"/>
    </p:custData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p:sp>
        <p:nvSpPr>
          <p:cNvPr id="2" name="标题 1"/>
          <p:cNvSpPr>
            <a:spLocks noGrp="1"/>
          </p:cNvSpPr>
          <p:nvPr>
            <p:ph type="title" idx="4294967295"/>
          </p:nvPr>
        </p:nvSpPr>
        <p:spPr>
          <a:xfrm>
            <a:off x="647700" y="274955"/>
            <a:ext cx="10515600" cy="1325563"/>
          </a:xfrm>
        </p:spPr>
        <p:txBody>
          <a:bodyPr vert="horz" lIns="91440" tIns="45720" rIns="91440" bIns="45720" rtlCol="0" anchor="ctr" anchorCtr="0">
            <a:normAutofit/>
            <a:scene3d>
              <a:camera prst="orthographicFront"/>
              <a:lightRig rig="threePt" dir="t"/>
            </a:scene3d>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常用优化的方法</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sp>
        <p:nvSpPr>
          <p:cNvPr id="3" name="内容占位符 2"/>
          <p:cNvSpPr>
            <a:spLocks noGrp="1"/>
          </p:cNvSpPr>
          <p:nvPr>
            <p:ph idx="4294967295"/>
            <p:custDataLst>
              <p:tags r:id="rId1"/>
            </p:custDataLst>
          </p:nvPr>
        </p:nvSpPr>
        <p:spPr>
          <a:xfrm>
            <a:off x="647700" y="1483360"/>
            <a:ext cx="10515600" cy="4351338"/>
          </a:xfr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50000"/>
              </a:lnSpc>
              <a:buClrTx/>
              <a:buSzTx/>
            </a:pPr>
            <a:r>
              <a:rPr lang="en-US" altLang="zh-CN">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1.加载优化: 通过懒加载可以直接减少http请求，减少不需要在首屏展示的非关键性信息占用了页面加载时间。</a:t>
            </a:r>
            <a:endParaRPr lang="en-US" altLang="zh-CN">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50000"/>
              </a:lnSpc>
              <a:buClrTx/>
              <a:buSzTx/>
            </a:pPr>
            <a:r>
              <a:rPr lang="en-US" altLang="zh-CN">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2.构建优化: 结合主流的构建工具webpack，可以合并资源，压缩资源等减少http请求数量以及数据包体积。</a:t>
            </a:r>
            <a:endParaRPr lang="en-US" altLang="zh-CN">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50000"/>
              </a:lnSpc>
              <a:buClrTx/>
              <a:buSzTx/>
            </a:pPr>
            <a:r>
              <a:rPr lang="en-US" altLang="zh-CN">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3.缓存优化:避免重复请求。</a:t>
            </a:r>
            <a:endParaRPr lang="en-US" altLang="zh-CN">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50000"/>
              </a:lnSpc>
              <a:buClrTx/>
              <a:buSzTx/>
            </a:pPr>
            <a:r>
              <a:rPr lang="en-US" altLang="zh-CN">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4.渲染优化:是否存在不必要的重绘和回流。</a:t>
            </a:r>
            <a:endParaRPr lang="en-US" altLang="zh-CN">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2"/>
    </p:custDataLst>
  </p:cSld>
  <p:clrMapOvr>
    <a:masterClrMapping/>
  </p:clrMapOvr>
</p:sld>
</file>

<file path=ppt/slides/slide24.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scene3d>
              <a:camera prst="orthographicFront"/>
              <a:lightRig rig="threePt" dir="t"/>
            </a:scene3d>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总结</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sp>
        <p:nvSpPr>
          <p:cNvPr id="3" name="内容占位符 2"/>
          <p:cNvSpPr>
            <a:spLocks noGrp="1"/>
          </p:cNvSpPr>
          <p:nvPr>
            <p:ph idx="4294967295"/>
            <p:custDataLst>
              <p:tags r:id="rId1"/>
            </p:custDataLst>
          </p:nvPr>
        </p:nvSpPr>
        <p:spPr>
          <a:xfrm>
            <a:off x="647700" y="1825625"/>
            <a:ext cx="10515600" cy="4351338"/>
          </a:xfr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70000"/>
              </a:lnSpc>
              <a:buClrTx/>
              <a:buSzTx/>
            </a:pPr>
            <a:r>
              <a:rPr>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搭建前端性能优化的认知体系。</a:t>
            </a:r>
            <a:endParaRPr>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70000"/>
              </a:lnSpc>
              <a:buClrTx/>
              <a:buSzTx/>
            </a:pPr>
            <a:r>
              <a:rPr>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加载、构建、渲染多方面入手。</a:t>
            </a:r>
            <a:endParaRPr>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70000"/>
              </a:lnSpc>
              <a:buClrTx/>
              <a:buSzTx/>
            </a:pPr>
            <a:r>
              <a:rPr>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工具3个devtools + lighthouse</a:t>
            </a:r>
            <a:endParaRPr>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70000"/>
              </a:lnSpc>
              <a:buClrTx/>
              <a:buSzTx/>
            </a:pPr>
            <a:r>
              <a:rPr>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通过分析瀑布流来定位性能问题，突破性能瓶颈</a:t>
            </a:r>
            <a:endParaRPr>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2"/>
    </p:custData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为什么要做？</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sp>
        <p:nvSpPr>
          <p:cNvPr id="3" name="内容占位符 2"/>
          <p:cNvSpPr>
            <a:spLocks noGrp="1"/>
          </p:cNvSpPr>
          <p:nvPr>
            <p:ph idx="4294967295"/>
            <p:custDataLst>
              <p:tags r:id="rId1"/>
            </p:custDataLst>
          </p:nvPr>
        </p:nvSpPr>
        <p:spPr>
          <a:xfrm>
            <a:off x="647700" y="1584325"/>
            <a:ext cx="10515600" cy="4829175"/>
          </a:xfrm>
        </p:spPr>
        <p:txBody>
          <a:bodyPr vert="horz" lIns="91440" tIns="45720" rIns="91440" bIns="45720" rtlCol="0">
            <a:normAutofit fontScale="9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60000"/>
              </a:lnSpc>
              <a:buClrTx/>
              <a:buSzTx/>
            </a:pP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1.前端优化的目的是提高网站或应用程序的性能和用户体验。通过优化前端代码、减少网络请求、优化资源加载、减少页面重绘和重排等方式，可以使网页加载更快、响应更快，减少资源消耗，提升用户在浏览器中的交互体验。</a:t>
            </a:r>
            <a:endPar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60000"/>
              </a:lnSpc>
              <a:buClrTx/>
              <a:buSzTx/>
            </a:pPr>
            <a:r>
              <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2.优化前端性能可以减少页面加载时间、提高页面的渲染速度和响应速度，从而增加用户的满意度，降低用户的流失率，提高网站的转化率和竞争力。</a:t>
            </a:r>
            <a:endParaRPr lang="en-US" altLang="zh-CN">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2"/>
    </p:custDataLst>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怎么做？</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sp>
        <p:nvSpPr>
          <p:cNvPr id="3" name="内容占位符 2"/>
          <p:cNvSpPr>
            <a:spLocks noGrp="1"/>
          </p:cNvSpPr>
          <p:nvPr>
            <p:ph idx="4294967295"/>
            <p:custDataLst>
              <p:tags r:id="rId1"/>
            </p:custDataLst>
          </p:nvPr>
        </p:nvSpPr>
        <p:spPr>
          <a:xfrm>
            <a:off x="647700" y="1825625"/>
            <a:ext cx="10515600" cy="4351338"/>
          </a:xfrm>
        </p:spPr>
        <p:txBody>
          <a:bodyPr vert="horz" lIns="91440" tIns="45720" rIns="91440" bIns="45720" rtlCol="0">
            <a:norm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marL="0" lvl="0" algn="ctr">
              <a:lnSpc>
                <a:spcPct val="280000"/>
              </a:lnSpc>
              <a:buClrTx/>
              <a:buSzTx/>
              <a:buNone/>
            </a:pPr>
            <a:r>
              <a:rPr lang="en-US" altLang="zh-CN" sz="40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1.加载性能优化      2.构建性能优化</a:t>
            </a:r>
            <a:endParaRPr lang="en-US" altLang="zh-CN" sz="40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marL="0" lvl="0" algn="ctr">
              <a:lnSpc>
                <a:spcPct val="280000"/>
              </a:lnSpc>
              <a:buClrTx/>
              <a:buSzTx/>
              <a:buNone/>
            </a:pPr>
            <a:r>
              <a:rPr lang="en-US" altLang="zh-CN" sz="40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3.渲染性能优化      4.性能检测</a:t>
            </a:r>
            <a:endParaRPr lang="en-US" altLang="zh-CN" sz="40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2"/>
    </p:custData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scene3d>
              <a:camera prst="orthographicFront"/>
              <a:lightRig rig="threePt" dir="t"/>
            </a:scene3d>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1 - 加载性能优化</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sp>
        <p:nvSpPr>
          <p:cNvPr id="3" name="内容占位符 2"/>
          <p:cNvSpPr>
            <a:spLocks noGrp="1"/>
          </p:cNvSpPr>
          <p:nvPr>
            <p:ph idx="4294967295"/>
            <p:custDataLst>
              <p:tags r:id="rId1"/>
            </p:custDataLst>
          </p:nvPr>
        </p:nvSpPr>
        <p:spPr>
          <a:xfrm>
            <a:off x="647700" y="1253490"/>
            <a:ext cx="10515600" cy="5375275"/>
          </a:xfr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00000"/>
              </a:lnSpc>
              <a:buClrTx/>
              <a:buSzTx/>
            </a:pPr>
            <a:r>
              <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什么是首屏时间?</a:t>
            </a:r>
            <a:endPar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0" algn="l">
              <a:lnSpc>
                <a:spcPct val="100000"/>
              </a:lnSpc>
              <a:buClrTx/>
              <a:buSzTx/>
            </a:pPr>
            <a:r>
              <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	</a:t>
            </a: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浏览器显示第一屏页面所消耗的时间</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00000"/>
              </a:lnSpc>
              <a:buClrTx/>
              <a:buSzTx/>
            </a:pPr>
            <a:r>
              <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为什么要优化首屏时间?</a:t>
            </a:r>
            <a:endPar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0" algn="l">
              <a:lnSpc>
                <a:spcPct val="100000"/>
              </a:lnSpc>
              <a:buClrTx/>
              <a:buSzTx/>
            </a:pPr>
            <a:r>
              <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	</a:t>
            </a: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更轻易跳出或者关闭这个网站过长的等待时间，会让用户变得烦躁</a:t>
            </a:r>
            <a:endPar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0" algn="l">
              <a:lnSpc>
                <a:spcPct val="100000"/>
              </a:lnSpc>
              <a:buClrTx/>
              <a:buSzTx/>
            </a:pPr>
            <a:r>
              <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怎样优化首屏时间?</a:t>
            </a:r>
            <a:endPar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0" algn="l">
              <a:lnSpc>
                <a:spcPct val="100000"/>
              </a:lnSpc>
              <a:buClrTx/>
              <a:buSzTx/>
            </a:pPr>
            <a:r>
              <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	</a:t>
            </a: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针对不是首屏的资源进行懒加载</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lnSpc>
                <a:spcPct val="100000"/>
              </a:lnSpc>
              <a:buClrTx/>
              <a:buSzTx/>
            </a:pPr>
            <a:r>
              <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为什么一般都进行懒加载?</a:t>
            </a:r>
            <a:endPar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0" algn="l">
              <a:lnSpc>
                <a:spcPct val="100000"/>
              </a:lnSpc>
              <a:buClrTx/>
              <a:buSzTx/>
            </a:pPr>
            <a:r>
              <a:rPr lang="zh-CN" altLang="en-US" sz="2400">
                <a:solidFill>
                  <a:schemeClr val="accent1">
                    <a:lumMod val="75000"/>
                  </a:schemeClr>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	</a:t>
            </a: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资源文件较大，加载完既费时又费力，用户也不一定会浏览到全部页面内容</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2"/>
    </p:custData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75590"/>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懒加载实现</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sp>
        <p:nvSpPr>
          <p:cNvPr id="5" name="文本框 4"/>
          <p:cNvSpPr txBox="1"/>
          <p:nvPr/>
        </p:nvSpPr>
        <p:spPr>
          <a:xfrm>
            <a:off x="7444105" y="1925955"/>
            <a:ext cx="4320540" cy="4150360"/>
          </a:xfrm>
          <a:prstGeom prst="rect">
            <a:avLst/>
          </a:prstGeom>
          <a:noFill/>
        </p:spPr>
        <p:txBody>
          <a:bodyPr wrap="square" rtlCol="0">
            <a:spAutoFit/>
          </a:bodyPr>
          <a:p>
            <a:pPr>
              <a:lnSpc>
                <a:spcPct val="110000"/>
              </a:lnSpc>
            </a:pPr>
            <a:r>
              <a:rPr lang="zh-CN" altLang="en-US" sz="2400" b="1" i="1">
                <a:solidFill>
                  <a:srgbClr val="000000"/>
                </a:solidFill>
                <a:latin typeface="微软雅黑" charset="0"/>
                <a:ea typeface="微软雅黑" charset="0"/>
                <a:cs typeface="微软雅黑" charset="0"/>
              </a:rPr>
              <a:t>判断原理</a:t>
            </a:r>
            <a:endParaRPr lang="zh-CN" altLang="en-US" sz="2400">
              <a:solidFill>
                <a:srgbClr val="000000"/>
              </a:solidFill>
              <a:latin typeface="微软雅黑" charset="0"/>
              <a:ea typeface="微软雅黑" charset="0"/>
              <a:cs typeface="微软雅黑" charset="0"/>
            </a:endParaRPr>
          </a:p>
          <a:p>
            <a:pPr>
              <a:lnSpc>
                <a:spcPct val="110000"/>
              </a:lnSpc>
            </a:pPr>
            <a:r>
              <a:rPr lang="zh-CN" altLang="en-US" sz="2400">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rPr>
              <a:t>假设 const top = el.getBoundingClientRect().top; 来表示图片到可视区域顶部距离；</a:t>
            </a:r>
            <a:endParaRPr lang="zh-CN" altLang="en-US" sz="2400">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endParaRPr>
          </a:p>
          <a:p>
            <a:pPr>
              <a:lnSpc>
                <a:spcPct val="110000"/>
              </a:lnSpc>
            </a:pPr>
            <a:r>
              <a:rPr lang="zh-CN" altLang="en-US" sz="2400">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rPr>
              <a:t>const innerHeight = window.innerHeight; 来表示可视区域的高度。</a:t>
            </a:r>
            <a:endParaRPr lang="zh-CN" altLang="en-US" sz="2400">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endParaRPr>
          </a:p>
          <a:p>
            <a:pPr>
              <a:lnSpc>
                <a:spcPct val="110000"/>
              </a:lnSpc>
            </a:pPr>
            <a:r>
              <a:rPr lang="zh-CN" altLang="en-US" sz="2400">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rPr>
              <a:t>当 top &lt; = innerHeight 的时候，表示元素在可视区域内</a:t>
            </a:r>
            <a:endParaRPr lang="zh-CN" altLang="en-US" sz="2400">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endParaRPr>
          </a:p>
        </p:txBody>
      </p:sp>
      <p:pic>
        <p:nvPicPr>
          <p:cNvPr id="7" name="内容占位符 6"/>
          <p:cNvPicPr>
            <a:picLocks noChangeAspect="1"/>
          </p:cNvPicPr>
          <p:nvPr>
            <p:ph idx="4294967295"/>
          </p:nvPr>
        </p:nvPicPr>
        <p:blipFill>
          <a:blip r:embed="rId1"/>
          <a:stretch>
            <a:fillRect/>
          </a:stretch>
        </p:blipFill>
        <p:spPr>
          <a:xfrm>
            <a:off x="340360" y="1925955"/>
            <a:ext cx="7103745" cy="4150360"/>
          </a:xfrm>
          <a:prstGeom prst="rect">
            <a:avLst/>
          </a:prstGeom>
        </p:spPr>
      </p:pic>
    </p:spTree>
    <p:custDataLst>
      <p:tags r:id="rId2"/>
    </p:custData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76275"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2 - 构建性能优化</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sp>
        <p:nvSpPr>
          <p:cNvPr id="3" name="内容占位符 2"/>
          <p:cNvSpPr>
            <a:spLocks noGrp="1"/>
          </p:cNvSpPr>
          <p:nvPr>
            <p:ph idx="4294967295"/>
            <p:custDataLst>
              <p:tags r:id="rId1"/>
            </p:custDataLst>
          </p:nvPr>
        </p:nvSpPr>
        <p:spPr>
          <a:xfrm>
            <a:off x="676275" y="1584325"/>
            <a:ext cx="10840085" cy="4351655"/>
          </a:xfrm>
        </p:spPr>
        <p:txBody>
          <a:bodyPr vert="horz" lIns="91440" tIns="45720" rIns="91440" bIns="45720" rtlCol="0">
            <a:normAutofit lnSpcReduction="2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60000"/>
              </a:lnSpc>
              <a:buClrTx/>
              <a:buSzTx/>
            </a:pPr>
            <a:r>
              <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构建优化主要涉及到2点</a:t>
            </a:r>
            <a:endPar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1" algn="l">
              <a:lnSpc>
                <a:spcPct val="160000"/>
              </a:lnSpc>
              <a:buClrTx/>
              <a:buSzTx/>
            </a:pPr>
            <a:r>
              <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资源压缩 一 体积变小所传输的时间响应就会变少</a:t>
            </a:r>
            <a:endPar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1" algn="l">
              <a:lnSpc>
                <a:spcPct val="160000"/>
              </a:lnSpc>
              <a:buClrTx/>
              <a:buSzTx/>
            </a:pPr>
            <a:r>
              <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资源合并 一 将请求的多条资源合并成少量的请求，从而减少http请求数量</a:t>
            </a:r>
            <a:endParaRPr lang="zh-CN" altLang="en-US">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
        <p:nvSpPr>
          <p:cNvPr id="4" name="文本框 3"/>
          <p:cNvSpPr txBox="1"/>
          <p:nvPr>
            <p:custDataLst>
              <p:tags r:id="rId2"/>
            </p:custDataLst>
          </p:nvPr>
        </p:nvSpPr>
        <p:spPr>
          <a:xfrm>
            <a:off x="791845" y="4354195"/>
            <a:ext cx="10637520" cy="2306955"/>
          </a:xfrm>
          <a:prstGeom prst="rect">
            <a:avLst/>
          </a:prstGeom>
          <a:noFill/>
        </p:spPr>
        <p:txBody>
          <a:bodyPr wrap="square" rtlCol="0">
            <a:spAutoFit/>
          </a:bodyPr>
          <a:p>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压缩原理</a:t>
            </a:r>
            <a:endParaRPr lang="en-US" altLang="zh-CN"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r>
              <a:rPr lang="en-US" altLang="zh-CN"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1.</a:t>
            </a:r>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把字符串形式的代码 转成 AST 语法树</a:t>
            </a:r>
            <a:endPar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r>
              <a:rPr lang="en-US" altLang="zh-CN"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2.</a:t>
            </a:r>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遍历 AST 语法树对其内容按照上述的规则进行逻辑处理</a:t>
            </a:r>
            <a:endPar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r>
              <a:rPr lang="en-US" altLang="zh-CN"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3.</a:t>
            </a:r>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生成简洁的AST树转换成 简洁的代码</a:t>
            </a:r>
            <a:endPar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endPar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a:p>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const </a:t>
            </a:r>
            <a:r>
              <a:rPr lang="en-US" altLang="zh-CN"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cancelReasonList</a:t>
            </a:r>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 '</a:t>
            </a:r>
            <a:r>
              <a:rPr lang="en-US" altLang="zh-CN"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xxxxxx</a:t>
            </a:r>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 </a:t>
            </a:r>
            <a:r>
              <a:rPr lang="en-US" altLang="zh-CN"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 ===&gt;&gt;&gt; </a:t>
            </a:r>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const </a:t>
            </a:r>
            <a:r>
              <a:rPr lang="en-US" altLang="zh-CN"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a</a:t>
            </a:r>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a:t>
            </a:r>
            <a:r>
              <a:rPr lang="en-US" altLang="zh-CN"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xxxxxx</a:t>
            </a:r>
            <a:r>
              <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rPr>
              <a:t>'</a:t>
            </a:r>
            <a:endParaRPr lang="zh-CN" altLang="en-US" sz="2400">
              <a:solidFill>
                <a:schemeClr val="dk1"/>
              </a:solidFill>
              <a:effectLst>
                <a:outerShdw blurRad="38100" dist="19050" dir="2700000" algn="tl" rotWithShape="0">
                  <a:schemeClr val="dk1">
                    <a:alpha val="40000"/>
                    <a:alpha val="40000"/>
                  </a:schemeClr>
                </a:outerShdw>
              </a:effectLst>
              <a:latin typeface="微软雅黑" charset="0"/>
              <a:ea typeface="微软雅黑" charset="0"/>
              <a:cs typeface="微软雅黑" charset="0"/>
            </a:endParaRPr>
          </a:p>
        </p:txBody>
      </p:sp>
    </p:spTree>
    <p:custDataLst>
      <p:tags r:id="rId3"/>
    </p:custData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rPr>
              <a:t>压缩JS和CSS</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cs typeface="汉仪旗黑-85S" charset="0"/>
              <a:sym typeface="+mn-ea"/>
            </a:endParaRPr>
          </a:p>
        </p:txBody>
      </p:sp>
      <p:sp>
        <p:nvSpPr>
          <p:cNvPr id="3" name="内容占位符 2"/>
          <p:cNvSpPr>
            <a:spLocks noGrp="1"/>
          </p:cNvSpPr>
          <p:nvPr>
            <p:ph idx="4294967295"/>
            <p:custDataLst>
              <p:tags r:id="rId1"/>
            </p:custDataLst>
          </p:nvPr>
        </p:nvSpPr>
        <p:spPr>
          <a:xfrm>
            <a:off x="647700" y="1464310"/>
            <a:ext cx="10515600" cy="4864100"/>
          </a:xfrm>
        </p:spPr>
        <p:txBody>
          <a:bodyPr vert="horz" lIns="91440" tIns="45720" rIns="91440" bIns="45720" rtlCol="0">
            <a:noAutofit/>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buClrTx/>
              <a:buSzTx/>
            </a:pP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javascript 压缩 </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Terser-&gt; terser-webpack-plugin</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因为压缩又是打包最耗时间的一个步骤,</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所以 terser-webpack-plugin默认会开启的多线程压缩来加速我们的构建压缩速度</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css压缩 </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压缩CSS之前需要导出到独立css文件</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mini-css-extract-plugin 将 CSS 代码抽取为单独的 CSS文件命中</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a:p>
            <a:pPr lvl="0" algn="l">
              <a:buClrTx/>
              <a:buSzTx/>
            </a:pPr>
            <a:r>
              <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rPr>
              <a:t>css-minimizer-webpack-plugin 进行压缩CSS</a:t>
            </a:r>
            <a:endParaRPr lang="zh-CN" altLang="en-US" sz="2400">
              <a:solidFill>
                <a:schemeClr val="tx1"/>
              </a:solidFill>
              <a:effectLst>
                <a:outerShdw blurRad="38100" dist="19050" dir="2700000" algn="tl" rotWithShape="0">
                  <a:schemeClr val="dk1">
                    <a:alpha val="40000"/>
                    <a:alpha val="40000"/>
                  </a:schemeClr>
                </a:outerShdw>
              </a:effectLst>
              <a:latin typeface="微软雅黑" charset="0"/>
              <a:ea typeface="微软雅黑" charset="0"/>
              <a:cs typeface="微软雅黑" charset="0"/>
              <a:sym typeface="+mn-ea"/>
            </a:endParaRPr>
          </a:p>
        </p:txBody>
      </p:sp>
    </p:spTree>
    <p:custDataLst>
      <p:tags r:id="rId2"/>
    </p:custDataLst>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gradFill>
          <a:gsLst>
            <a:gs pos="0">
              <a:schemeClr val="tx2"/>
            </a:gs>
            <a:gs pos="100000">
              <a:schemeClr val="bg2"/>
            </a:gs>
          </a:gsLst>
          <a:lin ang="0" scaled="1"/>
        </a:gradFill>
        <a:effectLst/>
      </p:bgPr>
    </p:bg>
    <p:spTree>
      <p:nvGrpSpPr>
        <p:cNvPr id="1" name=""/>
        <p:cNvGrpSpPr/>
        <p:nvPr/>
      </p:nvGrpSpPr>
      <p:grpSpPr/>
      <p:sp>
        <p:nvSpPr>
          <p:cNvPr id="2" name="标题 1"/>
          <p:cNvSpPr>
            <a:spLocks noGrp="1"/>
          </p:cNvSpPr>
          <p:nvPr>
            <p:ph type="title" idx="4294967295"/>
          </p:nvPr>
        </p:nvSpPr>
        <p:spPr>
          <a:xfrm>
            <a:off x="647700" y="258445"/>
            <a:ext cx="10515600" cy="1325563"/>
          </a:xfrm>
        </p:spPr>
        <p:txBody>
          <a:bodyPr vert="horz" lIns="91440" tIns="45720" rIns="91440" bIns="45720" rtlCol="0" anchor="ctr" anchorCtr="0">
            <a:normAutofit/>
          </a:bodyPr>
          <a:lstStyle>
            <a:lvl1pPr algn="l" defTabSz="914400" rtl="0" eaLnBrk="1" latinLnBrk="0" hangingPunct="1">
              <a:lnSpc>
                <a:spcPct val="90000"/>
              </a:lnSpc>
              <a:spcBef>
                <a:spcPct val="0"/>
              </a:spcBef>
              <a:buNone/>
              <a:defRPr sz="4400" b="0" kern="1200">
                <a:solidFill>
                  <a:schemeClr val="tx1">
                    <a:lumMod val="85000"/>
                    <a:lumOff val="15000"/>
                  </a:schemeClr>
                </a:solidFill>
                <a:effectLst/>
                <a:latin typeface="+mj-lt"/>
                <a:ea typeface="+mj-ea"/>
                <a:cs typeface="+mj-cs"/>
              </a:defRPr>
            </a:lvl1pPr>
          </a:lstStyle>
          <a:p>
            <a:pPr lvl="0" algn="l">
              <a:buClrTx/>
              <a:buSzTx/>
              <a:buFontTx/>
            </a:pPr>
            <a:r>
              <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rPr>
              <a:t>资源合并</a:t>
            </a:r>
            <a:endParaRPr lang="zh-CN" altLang="en-US">
              <a:solidFill>
                <a:schemeClr val="accent1">
                  <a:lumMod val="75000"/>
                </a:schemeClr>
              </a:solidFill>
              <a:effectLst>
                <a:outerShdw blurRad="38100" dist="25400" dir="5400000" algn="ctr" rotWithShape="0">
                  <a:srgbClr val="6E747A">
                    <a:alpha val="43000"/>
                    <a:alpha val="43000"/>
                  </a:srgbClr>
                </a:outerShdw>
              </a:effectLst>
              <a:latin typeface="汉仪旗黑-85S" charset="0"/>
              <a:ea typeface="汉仪旗黑-85S" charset="0"/>
              <a:sym typeface="+mn-ea"/>
            </a:endParaRPr>
          </a:p>
        </p:txBody>
      </p:sp>
      <p:sp>
        <p:nvSpPr>
          <p:cNvPr id="3" name="内容占位符 2"/>
          <p:cNvSpPr>
            <a:spLocks noGrp="1"/>
          </p:cNvSpPr>
          <p:nvPr>
            <p:ph idx="4294967295"/>
          </p:nvPr>
        </p:nvSpPr>
        <p:spPr>
          <a:xfrm>
            <a:off x="647700" y="1825625"/>
            <a:ext cx="10515600" cy="4351338"/>
          </a:xfrm>
        </p:spPr>
        <p:txBody>
          <a:bodyPr vert="horz" lIns="91440" tIns="45720" rIns="91440" bIns="45720" rtlCol="0">
            <a:normAutofit lnSpcReduction="10000"/>
          </a:bodyPr>
          <a:lstStyle>
            <a:lvl1pPr marL="228600" indent="-228600" algn="l" defTabSz="914400" rtl="0" eaLnBrk="1" latinLnBrk="0" hangingPunct="1">
              <a:lnSpc>
                <a:spcPct val="90000"/>
              </a:lnSpc>
              <a:spcBef>
                <a:spcPts val="1000"/>
              </a:spcBef>
              <a:buFont typeface="Arial" panose="020B0604020202020204" pitchFamily="34" charset="0"/>
              <a:buChar char="•"/>
              <a:defRPr sz="2800" kern="1200">
                <a:solidFill>
                  <a:schemeClr val="tx1">
                    <a:lumMod val="75000"/>
                    <a:lumOff val="25000"/>
                  </a:schemeClr>
                </a:solidFill>
                <a:latin typeface="+mn-lt"/>
                <a:ea typeface="+mn-ea"/>
                <a:cs typeface="+mn-cs"/>
              </a:defRPr>
            </a:lvl1pPr>
            <a:lvl2pPr marL="685800" indent="-228600" algn="l" defTabSz="914400" rtl="0" eaLnBrk="1" latinLnBrk="0" hangingPunct="1">
              <a:lnSpc>
                <a:spcPct val="90000"/>
              </a:lnSpc>
              <a:spcBef>
                <a:spcPts val="500"/>
              </a:spcBef>
              <a:buFont typeface="Arial" panose="020B0604020202020204" pitchFamily="34" charset="0"/>
              <a:buChar char="•"/>
              <a:defRPr sz="2400" kern="1200">
                <a:solidFill>
                  <a:schemeClr val="tx1">
                    <a:lumMod val="75000"/>
                    <a:lumOff val="25000"/>
                  </a:schemeClr>
                </a:solidFill>
                <a:latin typeface="+mn-lt"/>
                <a:ea typeface="+mn-ea"/>
                <a:cs typeface="+mn-cs"/>
              </a:defRPr>
            </a:lvl2pPr>
            <a:lvl3pPr marL="1143000" indent="-228600" algn="l" defTabSz="914400" rtl="0" eaLnBrk="1" latinLnBrk="0" hangingPunct="1">
              <a:lnSpc>
                <a:spcPct val="90000"/>
              </a:lnSpc>
              <a:spcBef>
                <a:spcPts val="500"/>
              </a:spcBef>
              <a:buFont typeface="Arial" panose="020B0604020202020204" pitchFamily="34" charset="0"/>
              <a:buChar char="•"/>
              <a:defRPr sz="2000" kern="1200">
                <a:solidFill>
                  <a:schemeClr val="tx1">
                    <a:lumMod val="75000"/>
                    <a:lumOff val="25000"/>
                  </a:schemeClr>
                </a:solidFill>
                <a:latin typeface="+mn-lt"/>
                <a:ea typeface="+mn-ea"/>
                <a:cs typeface="+mn-cs"/>
              </a:defRPr>
            </a:lvl3pPr>
            <a:lvl4pPr marL="16002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4pPr>
            <a:lvl5pPr marL="2057400" indent="-228600" algn="l" defTabSz="914400" rtl="0" eaLnBrk="1" latinLnBrk="0" hangingPunct="1">
              <a:lnSpc>
                <a:spcPct val="90000"/>
              </a:lnSpc>
              <a:spcBef>
                <a:spcPts val="500"/>
              </a:spcBef>
              <a:buFont typeface="Arial" panose="020B0604020202020204" pitchFamily="34" charset="0"/>
              <a:buChar char="•"/>
              <a:defRPr sz="1800" kern="1200">
                <a:solidFill>
                  <a:schemeClr val="tx1">
                    <a:lumMod val="75000"/>
                    <a:lumOff val="25000"/>
                  </a:schemeClr>
                </a:solidFill>
                <a:latin typeface="+mn-lt"/>
                <a:ea typeface="+mn-ea"/>
                <a:cs typeface="+mn-cs"/>
              </a:defRPr>
            </a:lvl5pPr>
            <a:lvl6pPr marL="25146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6pPr>
            <a:lvl7pPr marL="29718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7pPr>
            <a:lvl8pPr marL="34290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8pPr>
            <a:lvl9pPr marL="3886200" indent="-228600" algn="l" defTabSz="914400" rtl="0" eaLnBrk="1" latinLnBrk="0" hangingPunct="1">
              <a:lnSpc>
                <a:spcPct val="90000"/>
              </a:lnSpc>
              <a:spcBef>
                <a:spcPts val="500"/>
              </a:spcBef>
              <a:buFont typeface="Arial" panose="020B0604020202020204" pitchFamily="34" charset="0"/>
              <a:buChar char="•"/>
              <a:defRPr sz="1800" kern="1200">
                <a:solidFill>
                  <a:schemeClr val="tx1"/>
                </a:solidFill>
                <a:latin typeface="+mn-lt"/>
                <a:ea typeface="+mn-ea"/>
                <a:cs typeface="+mn-cs"/>
              </a:defRPr>
            </a:lvl9pPr>
          </a:lstStyle>
          <a:p>
            <a:pPr lvl="0" algn="l">
              <a:lnSpc>
                <a:spcPct val="130000"/>
              </a:lnSpc>
              <a:buClrTx/>
              <a:buSzTx/>
            </a:pPr>
            <a:r>
              <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针对 node modules 资源:</a:t>
            </a:r>
            <a:endPar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1" algn="l">
              <a:lnSpc>
                <a:spcPct val="130000"/>
              </a:lnSpc>
              <a:buClrTx/>
              <a:buSzTx/>
            </a:pPr>
            <a:r>
              <a:rPr lang="zh-CN" altLang="en-US">
                <a:solidFill>
                  <a:srgbClr val="000000"/>
                </a:solidFill>
                <a:latin typeface="微软雅黑" charset="0"/>
                <a:ea typeface="微软雅黑" charset="0"/>
                <a:cs typeface="微软雅黑" charset="0"/>
                <a:sym typeface="+mn-ea"/>
              </a:rPr>
              <a:t>将node modules模块打包成单独文件</a:t>
            </a:r>
            <a:endParaRPr lang="zh-CN" altLang="en-US">
              <a:solidFill>
                <a:srgbClr val="000000"/>
              </a:solidFill>
              <a:latin typeface="微软雅黑" charset="0"/>
              <a:ea typeface="微软雅黑" charset="0"/>
              <a:cs typeface="微软雅黑" charset="0"/>
              <a:sym typeface="+mn-ea"/>
            </a:endParaRPr>
          </a:p>
          <a:p>
            <a:pPr lvl="1" algn="l">
              <a:lnSpc>
                <a:spcPct val="130000"/>
              </a:lnSpc>
              <a:buClrTx/>
              <a:buSzTx/>
            </a:pPr>
            <a:r>
              <a:rPr lang="zh-CN" altLang="en-US">
                <a:solidFill>
                  <a:srgbClr val="000000"/>
                </a:solidFill>
                <a:latin typeface="微软雅黑" charset="0"/>
                <a:ea typeface="微软雅黑" charset="0"/>
                <a:cs typeface="微软雅黑" charset="0"/>
                <a:sym typeface="+mn-ea"/>
              </a:rPr>
              <a:t>配置、maxSize设定闯值，防止 vendor 包体过大</a:t>
            </a:r>
            <a:endParaRPr lang="zh-CN" altLang="en-US">
              <a:solidFill>
                <a:srgbClr val="000000"/>
              </a:solidFill>
              <a:latin typeface="微软雅黑" charset="0"/>
              <a:ea typeface="微软雅黑" charset="0"/>
              <a:cs typeface="微软雅黑" charset="0"/>
              <a:sym typeface="+mn-ea"/>
            </a:endParaRPr>
          </a:p>
          <a:p>
            <a:pPr lvl="0" algn="l">
              <a:lnSpc>
                <a:spcPct val="130000"/>
              </a:lnSpc>
              <a:buClrTx/>
              <a:buSzTx/>
            </a:pPr>
            <a:r>
              <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rPr>
              <a:t>针对业务代码</a:t>
            </a:r>
            <a:endParaRPr lang="zh-CN" altLang="en-US">
              <a:solidFill>
                <a:srgbClr val="000000"/>
              </a:solidFill>
              <a:effectLst>
                <a:outerShdw blurRad="38100" dist="25400" dir="5400000" algn="ctr" rotWithShape="0">
                  <a:srgbClr val="6E747A">
                    <a:alpha val="43000"/>
                    <a:alpha val="43000"/>
                  </a:srgbClr>
                </a:outerShdw>
              </a:effectLst>
              <a:latin typeface="微软雅黑" charset="0"/>
              <a:ea typeface="微软雅黑" charset="0"/>
              <a:cs typeface="微软雅黑" charset="0"/>
              <a:sym typeface="+mn-ea"/>
            </a:endParaRPr>
          </a:p>
          <a:p>
            <a:pPr lvl="1" algn="l">
              <a:lnSpc>
                <a:spcPct val="130000"/>
              </a:lnSpc>
              <a:buClrTx/>
              <a:buSzTx/>
            </a:pPr>
            <a:r>
              <a:rPr lang="zh-CN" altLang="en-US">
                <a:solidFill>
                  <a:srgbClr val="000000"/>
                </a:solidFill>
                <a:latin typeface="微软雅黑" charset="0"/>
                <a:ea typeface="微软雅黑" charset="0"/>
                <a:cs typeface="微软雅黑" charset="0"/>
                <a:sym typeface="+mn-ea"/>
              </a:rPr>
              <a:t>splitChunks分组，配置runtimeChunk，充分利用浏览器缓存，使用户感知的影响到最低。</a:t>
            </a:r>
            <a:endParaRPr lang="zh-CN" altLang="en-US">
              <a:solidFill>
                <a:srgbClr val="000000"/>
              </a:solidFill>
              <a:latin typeface="微软雅黑" charset="0"/>
              <a:ea typeface="微软雅黑" charset="0"/>
              <a:cs typeface="微软雅黑" charset="0"/>
              <a:sym typeface="+mn-ea"/>
            </a:endParaRPr>
          </a:p>
          <a:p>
            <a:pPr lvl="1" algn="l">
              <a:lnSpc>
                <a:spcPct val="130000"/>
              </a:lnSpc>
              <a:buClrTx/>
              <a:buSzTx/>
            </a:pPr>
            <a:r>
              <a:rPr lang="zh-CN" altLang="en-US">
                <a:solidFill>
                  <a:srgbClr val="000000"/>
                </a:solidFill>
                <a:latin typeface="微软雅黑" charset="0"/>
                <a:ea typeface="微软雅黑" charset="0"/>
                <a:cs typeface="微软雅黑" charset="0"/>
                <a:sym typeface="+mn-ea"/>
              </a:rPr>
              <a:t>对于可以懒加载的资源，可以通过异步方式引入</a:t>
            </a:r>
            <a:endParaRPr lang="zh-CN" altLang="en-US">
              <a:solidFill>
                <a:srgbClr val="000000"/>
              </a:solidFill>
              <a:latin typeface="微软雅黑" charset="0"/>
              <a:ea typeface="微软雅黑" charset="0"/>
              <a:cs typeface="微软雅黑" charset="0"/>
              <a:sym typeface="+mn-ea"/>
            </a:endParaRPr>
          </a:p>
        </p:txBody>
      </p:sp>
    </p:spTree>
    <p:custDataLst>
      <p:tags r:id="rId1"/>
    </p:custDataLst>
  </p:cSld>
  <p:clrMapOvr>
    <a:masterClrMapping/>
  </p:clrMapOvr>
</p:sld>
</file>

<file path=ppt/tags/tag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y*1"/>
  <p:tag name="KSO_WM_UNIT_LAYERLEVEL" val="1"/>
  <p:tag name="KSO_WM_TAG_VERSION" val="1.0"/>
  <p:tag name="KSO_WM_BEAUTIFY_FLAG" val="#wm#"/>
  <p:tag name="KSO_WM_SLIDE_BACKGROUND_MASK_FLAG" val="1"/>
  <p:tag name="KSO_WM_UNIT_TYPE" val="y"/>
  <p:tag name="KSO_WM_UNIT_INDEX" val="1"/>
</p:tagLst>
</file>

<file path=ppt/tags/tag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0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10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 name="WM_BEAUTIFY_SHAPE_IDENTITY" val="{5be24b45-4280-ed18-8de1-c0644cb2e1c6}"/>
</p:tagLst>
</file>

<file path=ppt/tags/tag106.xml><?xml version="1.0" encoding="utf-8"?>
<p:tagLst xmlns:p="http://schemas.openxmlformats.org/presentationml/2006/main">
  <p:tag name="KSO_WM_SLIDE_BACKGROUND_TYPE" val="general"/>
  <p:tag name="WM_BEAUTIFY_SHAPE_IDENTITY" val="{5ae74bcb-f639-6474-8de1-c0648b41eb59}"/>
</p:tagLst>
</file>

<file path=ppt/tags/tag10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0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0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1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2**"/>
  <p:tag name="KSO_WM_UNIT_LAYERLEVEL" val="1"/>
  <p:tag name="KSO_WM_TAG_VERSION" val="1.0"/>
  <p:tag name="KSO_WM_BEAUTIFY_FLAG" val="#wm#"/>
  <p:tag name="KSO_WM_SLIDE_BACKGROUND_TYPE" val="general"/>
  <p:tag name="KSO_WM_SLIDE_BK_DARK_LIGHT" val="2"/>
</p:tagLst>
</file>

<file path=ppt/tags/tag1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3*i*1"/>
  <p:tag name="KSO_WM_UNIT_LAYERLEVEL" val="1"/>
  <p:tag name="KSO_WM_TAG_VERSION" val="1.0"/>
  <p:tag name="KSO_WM_BEAUTIFY_FLAG" val="#wm#"/>
  <p:tag name="KSO_WM_UNIT_SUBTYPE" val="h"/>
  <p:tag name="KSO_WM_UNIT_BK_DARK_LIGHT" val="2"/>
  <p:tag name="KSO_WM_SLIDE_BACKGROUND_TYPE" val="frame"/>
  <p:tag name="KSO_WM_SLIDE_BK_DARK_LIGHT" val="2"/>
</p:tagLst>
</file>

<file path=ppt/tags/tag1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3**"/>
  <p:tag name="KSO_WM_UNIT_LAYERLEVEL" val="1"/>
  <p:tag name="KSO_WM_TAG_VERSION" val="1.0"/>
  <p:tag name="KSO_WM_BEAUTIFY_FLAG" val="#wm#"/>
  <p:tag name="KSO_WM_SLIDE_BACKGROUND_TYPE" val="frame"/>
  <p:tag name="KSO_WM_SLIDE_BK_DARK_LIGHT" val="2"/>
</p:tagLst>
</file>

<file path=ppt/tags/tag1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leftRight"/>
  <p:tag name="KSO_WM_SLIDE_BK_DARK_LIGHT" val="2"/>
</p:tagLst>
</file>

<file path=ppt/tags/tag1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3.xml><?xml version="1.0" encoding="utf-8"?>
<p:tagLst xmlns:p="http://schemas.openxmlformats.org/presentationml/2006/main">
  <p:tag name="KSO_WM_SLIDE_BACKGROUND_TYPE" val="leftRight"/>
</p:tagLst>
</file>

<file path=ppt/tags/tag1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4**"/>
  <p:tag name="KSO_WM_UNIT_LAYERLEVEL" val="1"/>
  <p:tag name="KSO_WM_TAG_VERSION" val="1.0"/>
  <p:tag name="KSO_WM_BEAUTIFY_FLAG" val="#wm#"/>
  <p:tag name="KSO_WM_SLIDE_BACKGROUND_TYPE" val="leftRight"/>
  <p:tag name="KSO_WM_SLIDE_BK_DARK_LIGHT" val="2"/>
</p:tagLst>
</file>

<file path=ppt/tags/tag1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topBottom"/>
  <p:tag name="KSO_WM_SLIDE_BK_DARK_LIGHT" val="2"/>
</p:tagLst>
</file>

<file path=ppt/tags/tag1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4.xml><?xml version="1.0" encoding="utf-8"?>
<p:tagLst xmlns:p="http://schemas.openxmlformats.org/presentationml/2006/main">
  <p:tag name="KSO_WM_SLIDE_BACKGROUND_TYPE" val="topBottom"/>
</p:tagLst>
</file>

<file path=ppt/tags/tag1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5**"/>
  <p:tag name="KSO_WM_UNIT_LAYERLEVEL" val="1"/>
  <p:tag name="KSO_WM_TAG_VERSION" val="1.0"/>
  <p:tag name="KSO_WM_BEAUTIFY_FLAG" val="#wm#"/>
  <p:tag name="KSO_WM_SLIDE_BACKGROUND_TYPE" val="topBottom"/>
  <p:tag name="KSO_WM_SLIDE_BK_DARK_LIGHT" val="2"/>
</p:tagLst>
</file>

<file path=ppt/tags/tag1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ottomTop"/>
  <p:tag name="KSO_WM_SLIDE_BK_DARK_LIGHT" val="2"/>
</p:tagLst>
</file>

<file path=ppt/tags/tag1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45.xml><?xml version="1.0" encoding="utf-8"?>
<p:tagLst xmlns:p="http://schemas.openxmlformats.org/presentationml/2006/main">
  <p:tag name="KSO_WM_SLIDE_BACKGROUND_TYPE" val="bottomTop"/>
</p:tagLst>
</file>

<file path=ppt/tags/tag1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1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6**"/>
  <p:tag name="KSO_WM_UNIT_LAYERLEVEL" val="1"/>
  <p:tag name="KSO_WM_TAG_VERSION" val="1.0"/>
  <p:tag name="KSO_WM_BEAUTIFY_FLAG" val="#wm#"/>
  <p:tag name="KSO_WM_SLIDE_BACKGROUND_TYPE" val="bottomTop"/>
  <p:tag name="KSO_WM_SLIDE_BK_DARK_LIGHT" val="2"/>
</p:tagLst>
</file>

<file path=ppt/tags/tag1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navigation"/>
  <p:tag name="KSO_WM_SLIDE_BK_DARK_LIGHT" val="2"/>
</p:tagLst>
</file>

<file path=ppt/tags/tag1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56.xml><?xml version="1.0" encoding="utf-8"?>
<p:tagLst xmlns:p="http://schemas.openxmlformats.org/presentationml/2006/main">
  <p:tag name="KSO_WM_SLIDE_BACKGROUND_TYPE" val="navigation"/>
</p:tagLst>
</file>

<file path=ppt/tags/tag1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2"/>
  <p:tag name="KSO_WM_UNIT_LAYERLEVEL" val="1"/>
  <p:tag name="KSO_WM_TAG_VERSION" val="1.0"/>
  <p:tag name="KSO_WM_BEAUTIFY_FLAG" val="#wm#"/>
  <p:tag name="KSO_WM_UNIT_TYPE" val="i"/>
  <p:tag name="KSO_WM_UNIT_INDEX" val="2"/>
  <p:tag name="KSO_WM_SLIDE_BACKGROUND_TYPE" val="navigation"/>
  <p:tag name="KSO_WM_SLIDE_BK_DARK_LIGHT" val="2"/>
</p:tagLst>
</file>

<file path=ppt/tags/tag1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i*3"/>
  <p:tag name="KSO_WM_UNIT_LAYERLEVEL" val="1"/>
  <p:tag name="KSO_WM_TAG_VERSION" val="1.0"/>
  <p:tag name="KSO_WM_BEAUTIFY_FLAG" val="#wm#"/>
  <p:tag name="KSO_WM_UNIT_TYPE" val="i"/>
  <p:tag name="KSO_WM_UNIT_INDEX" val="3"/>
  <p:tag name="KSO_WM_SLIDE_BACKGROUND_TYPE" val="navigation"/>
  <p:tag name="KSO_WM_SLIDE_BK_DARK_LIGHT" val="2"/>
</p:tagLst>
</file>

<file path=ppt/tags/tag1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7**"/>
  <p:tag name="KSO_WM_UNIT_LAYERLEVEL" val="1"/>
  <p:tag name="KSO_WM_TAG_VERSION" val="1.0"/>
  <p:tag name="KSO_WM_BEAUTIFY_FLAG" val="#wm#"/>
  <p:tag name="KSO_WM_SLIDE_BACKGROUND_TYPE" val="navigation"/>
  <p:tag name="KSO_WM_SLIDE_BK_DARK_LIGHT" val="2"/>
</p:tagLst>
</file>

<file path=ppt/tags/tag1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70.xml><?xml version="1.0" encoding="utf-8"?>
<p:tagLst xmlns:p="http://schemas.openxmlformats.org/presentationml/2006/main">
  <p:tag name="KSO_WM_SLIDE_BACKGROUND_TYPE" val="belt"/>
</p:tagLst>
</file>

<file path=ppt/tags/tag1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i*1"/>
  <p:tag name="KSO_WM_UNIT_LAYERLEVEL" val="1"/>
  <p:tag name="KSO_WM_TAG_VERSION" val="1.0"/>
  <p:tag name="KSO_WM_BEAUTIFY_FLAG" val="#wm#"/>
  <p:tag name="KSO_WM_UNIT_TYPE" val="i"/>
  <p:tag name="KSO_WM_UNIT_INDEX" val="1"/>
  <p:tag name="KSO_WM_UNIT_SUBTYPE" val="h"/>
  <p:tag name="KSO_WM_UNIT_BK_DARK_LIGHT" val="2"/>
  <p:tag name="KSO_WM_SLIDE_BACKGROUND_TYPE" val="belt"/>
  <p:tag name="KSO_WM_SLIDE_BK_DARK_LIGHT" val="2"/>
</p:tagLst>
</file>

<file path=ppt/tags/tag1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8**"/>
  <p:tag name="KSO_WM_UNIT_LAYERLEVEL" val="1"/>
  <p:tag name="KSO_WM_TAG_VERSION" val="1.0"/>
  <p:tag name="KSO_WM_BEAUTIFY_FLAG" val="#wm#"/>
  <p:tag name="KSO_WM_SLIDE_BACKGROUND_TYPE" val="belt"/>
  <p:tag name="KSO_WM_SLIDE_BK_DARK_LIGHT" val="2"/>
</p:tagLst>
</file>

<file path=ppt/tags/tag1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4862"/>
</p:tagLst>
</file>

<file path=ppt/tags/tag1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 name="KSO_WM_TEMPLATE_CATEGORY" val="custom"/>
  <p:tag name="KSO_WM_TEMPLATE_INDEX" val="20184862"/>
</p:tagLst>
</file>

<file path=ppt/tags/tag1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0**"/>
  <p:tag name="KSO_WM_UNIT_LAYERLEVEL" val="1"/>
  <p:tag name="KSO_WM_TAG_VERSION" val="1.0"/>
  <p:tag name="KSO_WM_BEAUTIFY_FLAG" val="#wm#"/>
</p:tagLst>
</file>

<file path=ppt/tags/tag184.xml><?xml version="1.0" encoding="utf-8"?>
<p:tagLst xmlns:p="http://schemas.openxmlformats.org/presentationml/2006/main">
  <p:tag name="KSO_WM_TAG_VERSION" val="1.0"/>
  <p:tag name="KSO_WM_BEAUTIFY_FLAG" val="#wm#"/>
  <p:tag name="KSO_WM_COMBINE_RELATE_SLIDE_ID" val="background20184520_1"/>
  <p:tag name="KSO_WM_TEMPLATE_CATEGORY" val="custom"/>
  <p:tag name="KSO_WM_TEMPLATE_INDEX" val="20184862"/>
  <p:tag name="KSO_WM_TEMPLATE_SUBCATEGORY" val="0"/>
  <p:tag name="KSO_WM_TEMPLATE_THUMBS_INDEX" val="1、6、7、8、10、22、30"/>
  <p:tag name="KSO_WM_UNIT_SHOW_EDIT_AREA_INDICATION" val="0"/>
  <p:tag name="KSO_WM_TEMPLATE_MASTER_TYPE" val="1"/>
  <p:tag name="KSO_WM_TEMPLATE_COLOR_TYPE" val="0"/>
  <p:tag name="KSO_WM_TEMPLATE_MASTER_THUMB_INDEX" val="12"/>
</p:tagLst>
</file>

<file path=ppt/tags/tag185.xml><?xml version="1.0" encoding="utf-8"?>
<p:tagLst xmlns:p="http://schemas.openxmlformats.org/presentationml/2006/main">
  <p:tag name="KSO_WM_TEMPLATE_CATEGORY" val="custom"/>
  <p:tag name="KSO_WM_TEMPLATE_INDEX" val="20184862"/>
  <p:tag name="KSO_WM_TAG_VERSION" val="1.0"/>
  <p:tag name="KSO_WM_UNIT_TYPE" val="a"/>
  <p:tag name="KSO_WM_UNIT_INDEX" val="1"/>
  <p:tag name="KSO_WM_UNIT_LAYERLEVEL" val="1"/>
  <p:tag name="KSO_WM_UNIT_VALUE" val="22"/>
  <p:tag name="KSO_WM_UNIT_ISCONTENTSTITLE" val="0"/>
  <p:tag name="KSO_WM_UNIT_HIGHLIGHT" val="0"/>
  <p:tag name="KSO_WM_UNIT_COMPATIBLE" val="0"/>
  <p:tag name="KSO_WM_BEAUTIFY_FLAG" val="#wm#"/>
  <p:tag name="KSO_WM_UNIT_ID" val="custom20184862_1*a*1"/>
  <p:tag name="KSO_WM_UNIT_PRESET_TEXT" val="品牌推广方案"/>
  <p:tag name="KSO_WM_UNIT_NOCLEAR" val="0"/>
  <p:tag name="KSO_WM_UNIT_DIAGRAM_ISNUMVISUAL" val="0"/>
  <p:tag name="KSO_WM_UNIT_DIAGRAM_ISREFERUNIT" val="0"/>
</p:tagLst>
</file>

<file path=ppt/tags/tag186.xml><?xml version="1.0" encoding="utf-8"?>
<p:tagLst xmlns:p="http://schemas.openxmlformats.org/presentationml/2006/main">
  <p:tag name="KSO_WM_TAG_VERSION" val="1.0"/>
  <p:tag name="KSO_WM_SLIDE_ITEM_CNT" val="0"/>
  <p:tag name="KSO_WM_SLIDE_LAYOUT" val="a_b"/>
  <p:tag name="KSO_WM_SLIDE_LAYOUT_CNT" val="1_1"/>
  <p:tag name="KSO_WM_SLIDE_TYPE" val="title"/>
  <p:tag name="KSO_WM_BEAUTIFY_FLAG" val="#wm#"/>
  <p:tag name="KSO_WM_COMBINE_RELATE_SLIDE_ID" val="background20184520_1"/>
  <p:tag name="KSO_WM_TEMPLATE_CATEGORY" val="custom"/>
  <p:tag name="KSO_WM_TEMPLATE_INDEX" val="20184862"/>
  <p:tag name="KSO_WM_SLIDE_ID" val="custom20184862_1"/>
  <p:tag name="KSO_WM_SLIDE_INDEX" val="1"/>
  <p:tag name="KSO_WM_TEMPLATE_SUBCATEGORY" val="0"/>
  <p:tag name="KSO_WM_TEMPLATE_THUMBS_INDEX" val="1、6、7、8、10、22、30"/>
  <p:tag name="KSO_WM_SLIDE_SUBTYPE" val="pureTxt"/>
  <p:tag name="KSO_WM_TEMPLATE_MASTER_TYPE" val="1"/>
  <p:tag name="KSO_WM_TEMPLATE_COLOR_TYPE" val="1"/>
  <p:tag name="KSO_WM_TEMPLATE_MASTER_THUMB_INDEX" val="12"/>
  <p:tag name="KSO_WM_SPECIAL_SOURCE" val="bdnull"/>
</p:tagLst>
</file>

<file path=ppt/tags/tag187.xml><?xml version="1.0" encoding="utf-8"?>
<p:tagLst xmlns:p="http://schemas.openxmlformats.org/presentationml/2006/main">
  <p:tag name="KSO_WM_TEMPLATE_CATEGORY" val="custom"/>
  <p:tag name="KSO_WM_TEMPLATE_INDEX" val="20184862"/>
  <p:tag name="KSO_WM_UNIT_TYPE" val="l_h_a"/>
  <p:tag name="KSO_WM_UNIT_INDEX" val="1_1_1"/>
  <p:tag name="KSO_WM_UNIT_LAYERLEVEL" val="1_1_1"/>
  <p:tag name="KSO_WM_UNIT_VALUE" val="10"/>
  <p:tag name="KSO_WM_UNIT_HIGHLIGHT" val="0"/>
  <p:tag name="KSO_WM_UNIT_COMPATIBLE" val="0"/>
  <p:tag name="KSO_WM_BEAUTIFY_FLAG" val="#wm#"/>
  <p:tag name="KSO_WM_TAG_VERSION" val="1.0"/>
  <p:tag name="KSO_WM_DIAGRAM_GROUP_CODE" val="l1-1"/>
  <p:tag name="KSO_WM_UNIT_ID" val="custom20184862_6*l_h_a*1_1_1"/>
  <p:tag name="KSO_WM_UNIT_ISCONTENTSTITLE" val="0"/>
  <p:tag name="KSO_WM_UNIT_NOCLEAR" val="0"/>
  <p:tag name="KSO_WM_UNIT_DIAGRAM_ISNUMVISUAL" val="0"/>
  <p:tag name="KSO_WM_UNIT_DIAGRAM_ISREFERUNIT" val="0"/>
  <p:tag name="KSO_WM_UNIT_PRESET_TEXT" val="单击此处添加标题"/>
  <p:tag name="KSO_WM_UNIT_TEXT_FILL_FORE_SCHEMECOLOR_INDEX" val="5"/>
  <p:tag name="KSO_WM_UNIT_TEXT_FILL_TYPE" val="1"/>
  <p:tag name="KSO_WM_UNIT_USESOURCEFORMAT_APPLY" val="1"/>
</p:tagLst>
</file>

<file path=ppt/tags/tag188.xml><?xml version="1.0" encoding="utf-8"?>
<p:tagLst xmlns:p="http://schemas.openxmlformats.org/presentationml/2006/main">
  <p:tag name="KSO_WM_TEMPLATE_CATEGORY" val="custom"/>
  <p:tag name="KSO_WM_TEMPLATE_INDEX" val="20184862"/>
  <p:tag name="KSO_WM_UNIT_TYPE" val="l_h_f"/>
  <p:tag name="KSO_WM_UNIT_INDEX" val="1_1_1"/>
  <p:tag name="KSO_WM_UNIT_LAYERLEVEL" val="1_1_1"/>
  <p:tag name="KSO_WM_UNIT_VALUE" val="24"/>
  <p:tag name="KSO_WM_UNIT_HIGHLIGHT" val="0"/>
  <p:tag name="KSO_WM_UNIT_COMPATIBLE" val="0"/>
  <p:tag name="KSO_WM_BEAUTIFY_FLAG" val="#wm#"/>
  <p:tag name="KSO_WM_TAG_VERSION" val="1.0"/>
  <p:tag name="KSO_WM_DIAGRAM_GROUP_CODE" val="l1-1"/>
  <p:tag name="KSO_WM_UNIT_ID" val="custom20184862_6*l_h_f*1_1_1"/>
  <p:tag name="KSO_WM_UNIT_NOCLEAR" val="0"/>
  <p:tag name="KSO_WM_UNIT_DIAGRAM_ISNUMVISUAL" val="0"/>
  <p:tag name="KSO_WM_UNIT_DIAGRAM_ISREFERUNIT" val="0"/>
  <p:tag name="KSO_WM_UNIT_PRESET_TEXT" val="单击此处添加文本具体内容"/>
  <p:tag name="KSO_WM_UNIT_TEXT_FILL_FORE_SCHEMECOLOR_INDEX" val="13"/>
  <p:tag name="KSO_WM_UNIT_TEXT_FILL_TYPE" val="1"/>
  <p:tag name="KSO_WM_UNIT_USESOURCEFORMAT_APPLY" val="1"/>
</p:tagLst>
</file>

<file path=ppt/tags/tag189.xml><?xml version="1.0" encoding="utf-8"?>
<p:tagLst xmlns:p="http://schemas.openxmlformats.org/presentationml/2006/main">
  <p:tag name="KSO_WM_TEMPLATE_CATEGORY" val="custom"/>
  <p:tag name="KSO_WM_TEMPLATE_INDEX" val="20184862"/>
  <p:tag name="KSO_WM_UNIT_TYPE" val="l_h_i"/>
  <p:tag name="KSO_WM_UNIT_INDEX" val="1_1_1"/>
  <p:tag name="KSO_WM_UNIT_LAYERLEVEL" val="1_1_1"/>
  <p:tag name="KSO_WM_BEAUTIFY_FLAG" val="#wm#"/>
  <p:tag name="KSO_WM_TAG_VERSION" val="1.0"/>
  <p:tag name="KSO_WM_DIAGRAM_GROUP_CODE" val="l1-1"/>
  <p:tag name="KSO_WM_UNIT_ID" val="custom20184862_6*l_h_i*1_1_1"/>
  <p:tag name="KSO_WM_UNIT_HIGHLIGHT" val="0"/>
  <p:tag name="KSO_WM_UNIT_COMPATIBLE" val="0"/>
  <p:tag name="KSO_WM_UNIT_DIAGRAM_ISNUMVISUAL" val="0"/>
  <p:tag name="KSO_WM_UNIT_DIAGRAM_ISREFERUNIT" val="0"/>
  <p:tag name="KSO_WM_UNIT_TEXT_FILL_FORE_SCHEMECOLOR_INDEX" val="5"/>
  <p:tag name="KSO_WM_UNIT_TEXT_FILL_TYPE" val="1"/>
  <p:tag name="KSO_WM_UNIT_USESOURCEFORMAT_APPLY" val="1"/>
</p:tagLst>
</file>

<file path=ppt/tags/tag1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190.xml><?xml version="1.0" encoding="utf-8"?>
<p:tagLst xmlns:p="http://schemas.openxmlformats.org/presentationml/2006/main">
  <p:tag name="KSO_WM_TEMPLATE_CATEGORY" val="custom"/>
  <p:tag name="KSO_WM_TEMPLATE_INDEX" val="20184862"/>
  <p:tag name="KSO_WM_UNIT_TYPE" val="l_h_a"/>
  <p:tag name="KSO_WM_UNIT_INDEX" val="1_3_1"/>
  <p:tag name="KSO_WM_UNIT_LAYERLEVEL" val="1_1_1"/>
  <p:tag name="KSO_WM_UNIT_VALUE" val="10"/>
  <p:tag name="KSO_WM_UNIT_HIGHLIGHT" val="0"/>
  <p:tag name="KSO_WM_UNIT_COMPATIBLE" val="0"/>
  <p:tag name="KSO_WM_BEAUTIFY_FLAG" val="#wm#"/>
  <p:tag name="KSO_WM_TAG_VERSION" val="1.0"/>
  <p:tag name="KSO_WM_DIAGRAM_GROUP_CODE" val="l1-1"/>
  <p:tag name="KSO_WM_UNIT_ID" val="custom20184862_6*l_h_a*1_3_1"/>
  <p:tag name="KSO_WM_UNIT_ISCONTENTSTITLE" val="0"/>
  <p:tag name="KSO_WM_UNIT_NOCLEAR" val="0"/>
  <p:tag name="KSO_WM_UNIT_DIAGRAM_ISNUMVISUAL" val="0"/>
  <p:tag name="KSO_WM_UNIT_DIAGRAM_ISREFERUNIT" val="0"/>
  <p:tag name="KSO_WM_UNIT_PRESET_TEXT" val="单击此处添加标题"/>
  <p:tag name="KSO_WM_UNIT_TEXT_FILL_FORE_SCHEMECOLOR_INDEX" val="5"/>
  <p:tag name="KSO_WM_UNIT_TEXT_FILL_TYPE" val="1"/>
  <p:tag name="KSO_WM_UNIT_USESOURCEFORMAT_APPLY" val="1"/>
</p:tagLst>
</file>

<file path=ppt/tags/tag191.xml><?xml version="1.0" encoding="utf-8"?>
<p:tagLst xmlns:p="http://schemas.openxmlformats.org/presentationml/2006/main">
  <p:tag name="KSO_WM_TEMPLATE_CATEGORY" val="custom"/>
  <p:tag name="KSO_WM_TEMPLATE_INDEX" val="20184862"/>
  <p:tag name="KSO_WM_UNIT_TYPE" val="l_h_f"/>
  <p:tag name="KSO_WM_UNIT_INDEX" val="1_3_1"/>
  <p:tag name="KSO_WM_UNIT_LAYERLEVEL" val="1_1_1"/>
  <p:tag name="KSO_WM_UNIT_VALUE" val="24"/>
  <p:tag name="KSO_WM_UNIT_HIGHLIGHT" val="0"/>
  <p:tag name="KSO_WM_UNIT_COMPATIBLE" val="0"/>
  <p:tag name="KSO_WM_BEAUTIFY_FLAG" val="#wm#"/>
  <p:tag name="KSO_WM_TAG_VERSION" val="1.0"/>
  <p:tag name="KSO_WM_DIAGRAM_GROUP_CODE" val="l1-1"/>
  <p:tag name="KSO_WM_UNIT_ID" val="custom20184862_6*l_h_f*1_3_1"/>
  <p:tag name="KSO_WM_UNIT_NOCLEAR" val="0"/>
  <p:tag name="KSO_WM_UNIT_DIAGRAM_ISNUMVISUAL" val="0"/>
  <p:tag name="KSO_WM_UNIT_DIAGRAM_ISREFERUNIT" val="0"/>
  <p:tag name="KSO_WM_UNIT_PRESET_TEXT" val="单击此处添加文本具体内容"/>
  <p:tag name="KSO_WM_UNIT_TEXT_FILL_FORE_SCHEMECOLOR_INDEX" val="13"/>
  <p:tag name="KSO_WM_UNIT_TEXT_FILL_TYPE" val="1"/>
  <p:tag name="KSO_WM_UNIT_USESOURCEFORMAT_APPLY" val="1"/>
</p:tagLst>
</file>

<file path=ppt/tags/tag192.xml><?xml version="1.0" encoding="utf-8"?>
<p:tagLst xmlns:p="http://schemas.openxmlformats.org/presentationml/2006/main">
  <p:tag name="KSO_WM_TEMPLATE_CATEGORY" val="custom"/>
  <p:tag name="KSO_WM_TEMPLATE_INDEX" val="20184862"/>
  <p:tag name="KSO_WM_UNIT_TYPE" val="l_h_i"/>
  <p:tag name="KSO_WM_UNIT_INDEX" val="1_3_1"/>
  <p:tag name="KSO_WM_UNIT_LAYERLEVEL" val="1_1_1"/>
  <p:tag name="KSO_WM_BEAUTIFY_FLAG" val="#wm#"/>
  <p:tag name="KSO_WM_TAG_VERSION" val="1.0"/>
  <p:tag name="KSO_WM_DIAGRAM_GROUP_CODE" val="l1-1"/>
  <p:tag name="KSO_WM_UNIT_ID" val="custom20184862_6*l_h_i*1_3_1"/>
  <p:tag name="KSO_WM_UNIT_HIGHLIGHT" val="0"/>
  <p:tag name="KSO_WM_UNIT_COMPATIBLE" val="0"/>
  <p:tag name="KSO_WM_UNIT_DIAGRAM_ISNUMVISUAL" val="0"/>
  <p:tag name="KSO_WM_UNIT_DIAGRAM_ISREFERUNIT" val="0"/>
  <p:tag name="KSO_WM_UNIT_TEXT_FILL_FORE_SCHEMECOLOR_INDEX" val="5"/>
  <p:tag name="KSO_WM_UNIT_TEXT_FILL_TYPE" val="1"/>
  <p:tag name="KSO_WM_UNIT_USESOURCEFORMAT_APPLY" val="1"/>
</p:tagLst>
</file>

<file path=ppt/tags/tag193.xml><?xml version="1.0" encoding="utf-8"?>
<p:tagLst xmlns:p="http://schemas.openxmlformats.org/presentationml/2006/main">
  <p:tag name="KSO_WM_TEMPLATE_CATEGORY" val="custom"/>
  <p:tag name="KSO_WM_TEMPLATE_INDEX" val="20184862"/>
  <p:tag name="KSO_WM_UNIT_TYPE" val="l_h_a"/>
  <p:tag name="KSO_WM_UNIT_INDEX" val="1_4_1"/>
  <p:tag name="KSO_WM_UNIT_LAYERLEVEL" val="1_1_1"/>
  <p:tag name="KSO_WM_UNIT_VALUE" val="10"/>
  <p:tag name="KSO_WM_UNIT_HIGHLIGHT" val="0"/>
  <p:tag name="KSO_WM_UNIT_COMPATIBLE" val="0"/>
  <p:tag name="KSO_WM_BEAUTIFY_FLAG" val="#wm#"/>
  <p:tag name="KSO_WM_TAG_VERSION" val="1.0"/>
  <p:tag name="KSO_WM_DIAGRAM_GROUP_CODE" val="l1-1"/>
  <p:tag name="KSO_WM_UNIT_ID" val="custom20184862_6*l_h_a*1_4_1"/>
  <p:tag name="KSO_WM_UNIT_ISCONTENTSTITLE" val="0"/>
  <p:tag name="KSO_WM_UNIT_NOCLEAR" val="0"/>
  <p:tag name="KSO_WM_UNIT_DIAGRAM_ISNUMVISUAL" val="0"/>
  <p:tag name="KSO_WM_UNIT_DIAGRAM_ISREFERUNIT" val="0"/>
  <p:tag name="KSO_WM_UNIT_PRESET_TEXT" val="单击此处添加标题"/>
  <p:tag name="KSO_WM_UNIT_TEXT_FILL_FORE_SCHEMECOLOR_INDEX" val="5"/>
  <p:tag name="KSO_WM_UNIT_TEXT_FILL_TYPE" val="1"/>
  <p:tag name="KSO_WM_UNIT_USESOURCEFORMAT_APPLY" val="1"/>
</p:tagLst>
</file>

<file path=ppt/tags/tag194.xml><?xml version="1.0" encoding="utf-8"?>
<p:tagLst xmlns:p="http://schemas.openxmlformats.org/presentationml/2006/main">
  <p:tag name="KSO_WM_TEMPLATE_CATEGORY" val="custom"/>
  <p:tag name="KSO_WM_TEMPLATE_INDEX" val="20184862"/>
  <p:tag name="KSO_WM_UNIT_TYPE" val="l_h_f"/>
  <p:tag name="KSO_WM_UNIT_INDEX" val="1_4_1"/>
  <p:tag name="KSO_WM_UNIT_LAYERLEVEL" val="1_1_1"/>
  <p:tag name="KSO_WM_UNIT_VALUE" val="24"/>
  <p:tag name="KSO_WM_UNIT_HIGHLIGHT" val="0"/>
  <p:tag name="KSO_WM_UNIT_COMPATIBLE" val="0"/>
  <p:tag name="KSO_WM_BEAUTIFY_FLAG" val="#wm#"/>
  <p:tag name="KSO_WM_TAG_VERSION" val="1.0"/>
  <p:tag name="KSO_WM_DIAGRAM_GROUP_CODE" val="l1-1"/>
  <p:tag name="KSO_WM_UNIT_ID" val="custom20184862_6*l_h_f*1_4_1"/>
  <p:tag name="KSO_WM_UNIT_NOCLEAR" val="0"/>
  <p:tag name="KSO_WM_UNIT_DIAGRAM_ISNUMVISUAL" val="0"/>
  <p:tag name="KSO_WM_UNIT_DIAGRAM_ISREFERUNIT" val="0"/>
  <p:tag name="KSO_WM_UNIT_PRESET_TEXT" val="单击此处添加文本具体内容"/>
  <p:tag name="KSO_WM_UNIT_TEXT_FILL_FORE_SCHEMECOLOR_INDEX" val="13"/>
  <p:tag name="KSO_WM_UNIT_TEXT_FILL_TYPE" val="1"/>
  <p:tag name="KSO_WM_UNIT_USESOURCEFORMAT_APPLY" val="1"/>
</p:tagLst>
</file>

<file path=ppt/tags/tag195.xml><?xml version="1.0" encoding="utf-8"?>
<p:tagLst xmlns:p="http://schemas.openxmlformats.org/presentationml/2006/main">
  <p:tag name="KSO_WM_TEMPLATE_CATEGORY" val="custom"/>
  <p:tag name="KSO_WM_TEMPLATE_INDEX" val="20184862"/>
  <p:tag name="KSO_WM_UNIT_TYPE" val="l_h_i"/>
  <p:tag name="KSO_WM_UNIT_INDEX" val="1_4_1"/>
  <p:tag name="KSO_WM_UNIT_LAYERLEVEL" val="1_1_1"/>
  <p:tag name="KSO_WM_BEAUTIFY_FLAG" val="#wm#"/>
  <p:tag name="KSO_WM_TAG_VERSION" val="1.0"/>
  <p:tag name="KSO_WM_DIAGRAM_GROUP_CODE" val="l1-1"/>
  <p:tag name="KSO_WM_UNIT_ID" val="custom20184862_6*l_h_i*1_4_1"/>
  <p:tag name="KSO_WM_UNIT_HIGHLIGHT" val="0"/>
  <p:tag name="KSO_WM_UNIT_COMPATIBLE" val="0"/>
  <p:tag name="KSO_WM_UNIT_DIAGRAM_ISNUMVISUAL" val="0"/>
  <p:tag name="KSO_WM_UNIT_DIAGRAM_ISREFERUNIT" val="0"/>
  <p:tag name="KSO_WM_UNIT_TEXT_FILL_FORE_SCHEMECOLOR_INDEX" val="5"/>
  <p:tag name="KSO_WM_UNIT_TEXT_FILL_TYPE" val="1"/>
  <p:tag name="KSO_WM_UNIT_USESOURCEFORMAT_APPLY" val="1"/>
</p:tagLst>
</file>

<file path=ppt/tags/tag196.xml><?xml version="1.0" encoding="utf-8"?>
<p:tagLst xmlns:p="http://schemas.openxmlformats.org/presentationml/2006/main">
  <p:tag name="KSO_WM_TEMPLATE_CATEGORY" val="custom"/>
  <p:tag name="KSO_WM_TEMPLATE_INDEX" val="20184862"/>
  <p:tag name="KSO_WM_UNIT_TYPE" val="l_h_a"/>
  <p:tag name="KSO_WM_UNIT_INDEX" val="1_6_1"/>
  <p:tag name="KSO_WM_UNIT_LAYERLEVEL" val="1_1_1"/>
  <p:tag name="KSO_WM_UNIT_VALUE" val="10"/>
  <p:tag name="KSO_WM_UNIT_HIGHLIGHT" val="0"/>
  <p:tag name="KSO_WM_UNIT_COMPATIBLE" val="0"/>
  <p:tag name="KSO_WM_BEAUTIFY_FLAG" val="#wm#"/>
  <p:tag name="KSO_WM_TAG_VERSION" val="1.0"/>
  <p:tag name="KSO_WM_DIAGRAM_GROUP_CODE" val="l1-1"/>
  <p:tag name="KSO_WM_UNIT_ID" val="custom20184862_6*l_h_a*1_6_1"/>
  <p:tag name="KSO_WM_UNIT_ISCONTENTSTITLE" val="0"/>
  <p:tag name="KSO_WM_UNIT_NOCLEAR" val="0"/>
  <p:tag name="KSO_WM_UNIT_DIAGRAM_ISNUMVISUAL" val="0"/>
  <p:tag name="KSO_WM_UNIT_DIAGRAM_ISREFERUNIT" val="0"/>
  <p:tag name="KSO_WM_UNIT_PRESET_TEXT" val="单击此处添加标题"/>
  <p:tag name="KSO_WM_UNIT_TEXT_FILL_FORE_SCHEMECOLOR_INDEX" val="5"/>
  <p:tag name="KSO_WM_UNIT_TEXT_FILL_TYPE" val="1"/>
  <p:tag name="KSO_WM_UNIT_USESOURCEFORMAT_APPLY" val="1"/>
</p:tagLst>
</file>

<file path=ppt/tags/tag197.xml><?xml version="1.0" encoding="utf-8"?>
<p:tagLst xmlns:p="http://schemas.openxmlformats.org/presentationml/2006/main">
  <p:tag name="KSO_WM_TEMPLATE_CATEGORY" val="custom"/>
  <p:tag name="KSO_WM_TEMPLATE_INDEX" val="20184862"/>
  <p:tag name="KSO_WM_UNIT_TYPE" val="l_h_f"/>
  <p:tag name="KSO_WM_UNIT_INDEX" val="1_6_1"/>
  <p:tag name="KSO_WM_UNIT_LAYERLEVEL" val="1_1_1"/>
  <p:tag name="KSO_WM_UNIT_VALUE" val="24"/>
  <p:tag name="KSO_WM_UNIT_HIGHLIGHT" val="0"/>
  <p:tag name="KSO_WM_UNIT_COMPATIBLE" val="0"/>
  <p:tag name="KSO_WM_BEAUTIFY_FLAG" val="#wm#"/>
  <p:tag name="KSO_WM_TAG_VERSION" val="1.0"/>
  <p:tag name="KSO_WM_DIAGRAM_GROUP_CODE" val="l1-1"/>
  <p:tag name="KSO_WM_UNIT_ID" val="custom20184862_6*l_h_f*1_6_1"/>
  <p:tag name="KSO_WM_UNIT_NOCLEAR" val="0"/>
  <p:tag name="KSO_WM_UNIT_DIAGRAM_ISNUMVISUAL" val="0"/>
  <p:tag name="KSO_WM_UNIT_DIAGRAM_ISREFERUNIT" val="0"/>
  <p:tag name="KSO_WM_UNIT_PRESET_TEXT" val="单击此处添加文本具体内容"/>
  <p:tag name="KSO_WM_UNIT_TEXT_FILL_FORE_SCHEMECOLOR_INDEX" val="13"/>
  <p:tag name="KSO_WM_UNIT_TEXT_FILL_TYPE" val="1"/>
  <p:tag name="KSO_WM_UNIT_USESOURCEFORMAT_APPLY" val="1"/>
</p:tagLst>
</file>

<file path=ppt/tags/tag198.xml><?xml version="1.0" encoding="utf-8"?>
<p:tagLst xmlns:p="http://schemas.openxmlformats.org/presentationml/2006/main">
  <p:tag name="KSO_WM_TEMPLATE_CATEGORY" val="custom"/>
  <p:tag name="KSO_WM_TEMPLATE_INDEX" val="20184862"/>
  <p:tag name="KSO_WM_UNIT_TYPE" val="l_h_i"/>
  <p:tag name="KSO_WM_UNIT_INDEX" val="1_6_1"/>
  <p:tag name="KSO_WM_UNIT_LAYERLEVEL" val="1_1_1"/>
  <p:tag name="KSO_WM_BEAUTIFY_FLAG" val="#wm#"/>
  <p:tag name="KSO_WM_TAG_VERSION" val="1.0"/>
  <p:tag name="KSO_WM_DIAGRAM_GROUP_CODE" val="l1-1"/>
  <p:tag name="KSO_WM_UNIT_ID" val="custom20184862_6*l_h_i*1_6_1"/>
  <p:tag name="KSO_WM_UNIT_HIGHLIGHT" val="0"/>
  <p:tag name="KSO_WM_UNIT_COMPATIBLE" val="0"/>
  <p:tag name="KSO_WM_UNIT_DIAGRAM_ISNUMVISUAL" val="0"/>
  <p:tag name="KSO_WM_UNIT_DIAGRAM_ISREFERUNIT" val="0"/>
  <p:tag name="KSO_WM_UNIT_TEXT_FILL_FORE_SCHEMECOLOR_INDEX" val="5"/>
  <p:tag name="KSO_WM_UNIT_TEXT_FILL_TYPE" val="1"/>
  <p:tag name="KSO_WM_UNIT_USESOURCEFORMAT_APPLY" val="1"/>
</p:tagLst>
</file>

<file path=ppt/tags/tag199.xml><?xml version="1.0" encoding="utf-8"?>
<p:tagLst xmlns:p="http://schemas.openxmlformats.org/presentationml/2006/main">
  <p:tag name="KSO_WM_TAG_VERSION" val="1.0"/>
  <p:tag name="KSO_WM_BEAUTIFY_FLAG" val="#wm#"/>
  <p:tag name="KSO_WM_UNIT_TYPE" val="i"/>
  <p:tag name="KSO_WM_UNIT_ID" val="custom20184862_6*i*0"/>
  <p:tag name="KSO_WM_UNIT_INDEX" val="0"/>
  <p:tag name="KSO_WM_UNIT_HIGHLIGHT" val="0"/>
  <p:tag name="KSO_WM_UNIT_COMPATIBLE" val="0"/>
  <p:tag name="KSO_WM_UNIT_DIAGRAM_ISNUMVISUAL" val="0"/>
  <p:tag name="KSO_WM_UNIT_DIAGRAM_ISREFERUNIT" val="0"/>
  <p:tag name="KSO_WM_UNIT_LAYERLEVEL" val="1"/>
  <p:tag name="KSO_WM_DIAGRAM_GROUP_CODE" val="l1-1"/>
  <p:tag name="KSO_WM_TEMPLATE_CATEGORY" val="custom"/>
  <p:tag name="KSO_WM_TEMPLATE_INDEX" val="20184862"/>
  <p:tag name="KSO_WM_UNIT_FILL_FORE_SCHEMECOLOR_INDEX" val="5"/>
  <p:tag name="KSO_WM_UNIT_FILL_TYPE" val="1"/>
  <p:tag name="KSO_WM_UNIT_TEXT_FILL_FORE_SCHEMECOLOR_INDEX" val="2"/>
  <p:tag name="KSO_WM_UNIT_TEXT_FILL_TYPE" val="1"/>
  <p:tag name="KSO_WM_UNIT_USESOURCEFORMAT_APPLY" val="1"/>
</p:tagLst>
</file>

<file path=ppt/tags/tag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2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00.xml><?xml version="1.0" encoding="utf-8"?>
<p:tagLst xmlns:p="http://schemas.openxmlformats.org/presentationml/2006/main">
  <p:tag name="KSO_WM_TAG_VERSION" val="1.0"/>
  <p:tag name="KSO_WM_BEAUTIFY_FLAG" val="#wm#"/>
  <p:tag name="KSO_WM_UNIT_TYPE" val="i"/>
  <p:tag name="KSO_WM_UNIT_ID" val="custom20184862_6*i*1"/>
  <p:tag name="KSO_WM_UNIT_INDEX" val="1"/>
  <p:tag name="KSO_WM_UNIT_HIGHLIGHT" val="0"/>
  <p:tag name="KSO_WM_UNIT_COMPATIBLE" val="0"/>
  <p:tag name="KSO_WM_UNIT_DIAGRAM_ISNUMVISUAL" val="0"/>
  <p:tag name="KSO_WM_UNIT_DIAGRAM_ISREFERUNIT" val="0"/>
  <p:tag name="KSO_WM_UNIT_LAYERLEVEL" val="1"/>
  <p:tag name="KSO_WM_DIAGRAM_GROUP_CODE" val="l1-1"/>
  <p:tag name="KSO_WM_TEMPLATE_CATEGORY" val="custom"/>
  <p:tag name="KSO_WM_TEMPLATE_INDEX" val="20184862"/>
  <p:tag name="KSO_WM_UNIT_FILL_FORE_SCHEMECOLOR_INDEX" val="5"/>
  <p:tag name="KSO_WM_UNIT_FILL_TYPE" val="1"/>
  <p:tag name="KSO_WM_UNIT_TEXT_FILL_FORE_SCHEMECOLOR_INDEX" val="2"/>
  <p:tag name="KSO_WM_UNIT_TEXT_FILL_TYPE" val="1"/>
  <p:tag name="KSO_WM_UNIT_USESOURCEFORMAT_APPLY" val="1"/>
</p:tagLst>
</file>

<file path=ppt/tags/tag201.xml><?xml version="1.0" encoding="utf-8"?>
<p:tagLst xmlns:p="http://schemas.openxmlformats.org/presentationml/2006/main">
  <p:tag name="KSO_WM_TAG_VERSION" val="1.0"/>
  <p:tag name="KSO_WM_BEAUTIFY_FLAG" val="#wm#"/>
  <p:tag name="KSO_WM_UNIT_TYPE" val="i"/>
  <p:tag name="KSO_WM_UNIT_ID" val="custom20184862_6*i*3"/>
  <p:tag name="KSO_WM_UNIT_INDEX" val="3"/>
  <p:tag name="KSO_WM_UNIT_HIGHLIGHT" val="0"/>
  <p:tag name="KSO_WM_UNIT_COMPATIBLE" val="0"/>
  <p:tag name="KSO_WM_UNIT_DIAGRAM_ISNUMVISUAL" val="0"/>
  <p:tag name="KSO_WM_UNIT_DIAGRAM_ISREFERUNIT" val="0"/>
  <p:tag name="KSO_WM_UNIT_LAYERLEVEL" val="1"/>
  <p:tag name="KSO_WM_DIAGRAM_GROUP_CODE" val="l1-1"/>
  <p:tag name="KSO_WM_TEMPLATE_CATEGORY" val="custom"/>
  <p:tag name="KSO_WM_TEMPLATE_INDEX" val="20184862"/>
  <p:tag name="KSO_WM_UNIT_FILL_FORE_SCHEMECOLOR_INDEX" val="5"/>
  <p:tag name="KSO_WM_UNIT_FILL_TYPE" val="1"/>
  <p:tag name="KSO_WM_UNIT_TEXT_FILL_FORE_SCHEMECOLOR_INDEX" val="2"/>
  <p:tag name="KSO_WM_UNIT_TEXT_FILL_TYPE" val="1"/>
  <p:tag name="KSO_WM_UNIT_USESOURCEFORMAT_APPLY" val="1"/>
</p:tagLst>
</file>

<file path=ppt/tags/tag202.xml><?xml version="1.0" encoding="utf-8"?>
<p:tagLst xmlns:p="http://schemas.openxmlformats.org/presentationml/2006/main">
  <p:tag name="KSO_WM_TEMPLATE_CATEGORY" val="custom"/>
  <p:tag name="KSO_WM_TEMPLATE_INDEX" val="20184862"/>
  <p:tag name="KSO_WM_UNIT_TYPE" val="a"/>
  <p:tag name="KSO_WM_UNIT_INDEX" val="1"/>
  <p:tag name="KSO_WM_UNIT_LAYERLEVEL" val="1"/>
  <p:tag name="KSO_WM_UNIT_ISCONTENTSTITLE" val="1"/>
  <p:tag name="KSO_WM_UNIT_VALUE" val="6"/>
  <p:tag name="KSO_WM_UNIT_HIGHLIGHT" val="0"/>
  <p:tag name="KSO_WM_UNIT_COMPATIBLE" val="0"/>
  <p:tag name="KSO_WM_BEAUTIFY_FLAG" val="#wm#"/>
  <p:tag name="KSO_WM_TAG_VERSION" val="1.0"/>
  <p:tag name="KSO_WM_DIAGRAM_GROUP_CODE" val="l1-1"/>
  <p:tag name="KSO_WM_UNIT_ID" val="custom20184862_6*a*1"/>
  <p:tag name="KSO_WM_UNIT_PRESET_TEXT" val="目录"/>
  <p:tag name="KSO_WM_UNIT_NOCLEAR" val="0"/>
  <p:tag name="KSO_WM_UNIT_DIAGRAM_ISNUMVISUAL" val="0"/>
  <p:tag name="KSO_WM_UNIT_DIAGRAM_ISREFERUNIT" val="0"/>
  <p:tag name="KSO_WM_UNIT_TEXT_FILL_FORE_SCHEMECOLOR_INDEX" val="13"/>
  <p:tag name="KSO_WM_UNIT_TEXT_FILL_TYPE" val="1"/>
  <p:tag name="KSO_WM_UNIT_USESOURCEFORMAT_APPLY" val="1"/>
</p:tagLst>
</file>

<file path=ppt/tags/tag203.xml><?xml version="1.0" encoding="utf-8"?>
<p:tagLst xmlns:p="http://schemas.openxmlformats.org/presentationml/2006/main">
  <p:tag name="KSO_WM_TAG_VERSION" val="1.0"/>
  <p:tag name="KSO_WM_SLIDE_ITEM_CNT" val="6"/>
  <p:tag name="KSO_WM_SLIDE_LAYOUT" val="a_b_l"/>
  <p:tag name="KSO_WM_SLIDE_LAYOUT_CNT" val="1_1_1"/>
  <p:tag name="KSO_WM_SLIDE_TYPE" val="contents"/>
  <p:tag name="KSO_WM_BEAUTIFY_FLAG" val="#wm#"/>
  <p:tag name="KSO_WM_COMBINE_RELATE_SLIDE_ID" val="background20184520_4"/>
  <p:tag name="KSO_WM_TEMPLATE_CATEGORY" val="custom"/>
  <p:tag name="KSO_WM_TEMPLATE_INDEX" val="20184862"/>
  <p:tag name="KSO_WM_SLIDE_ID" val="custom20184862_6"/>
  <p:tag name="KSO_WM_SLIDE_INDEX" val="6"/>
  <p:tag name="KSO_WM_DIAGRAM_GROUP_CODE" val="l1-1"/>
  <p:tag name="KSO_WM_TEMPLATE_SUBCATEGORY" val="0"/>
  <p:tag name="KSO_WM_SLIDE_SUBTYPE" val="diag"/>
  <p:tag name="KSO_WM_SLIDE_DIAGTYPE" val="l"/>
  <p:tag name="KSO_WM_TEMPLATE_MASTER_TYPE" val="1"/>
  <p:tag name="KSO_WM_TEMPLATE_COLOR_TYPE" val="1"/>
  <p:tag name="KSO_WM_SPECIAL_SOURCE" val="bdnull"/>
</p:tagLst>
</file>

<file path=ppt/tags/tag204.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UNIT_TEXT_SHADOW_SCHEMECOLOR_INDEX_BRIGHTNESS" val="0"/>
  <p:tag name="KSO_WM_UNIT_TEXT_SHADOW_SCHEMECOLOR_INDEX" val="1"/>
</p:tagLst>
</file>

<file path=ppt/tags/tag205.xml><?xml version="1.0" encoding="utf-8"?>
<p:tagLst xmlns:p="http://schemas.openxmlformats.org/presentationml/2006/main">
  <p:tag name="KSO_WM_SLIDE_BK_DARK_LIGHT" val="2"/>
  <p:tag name="KSO_WM_SLIDE_BACKGROUND_TYPE" val="general"/>
  <p:tag name="KSO_WM_SPECIAL_SOURCE" val="bdnull"/>
</p:tagLst>
</file>

<file path=ppt/tags/tag206.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207.xml><?xml version="1.0" encoding="utf-8"?>
<p:tagLst xmlns:p="http://schemas.openxmlformats.org/presentationml/2006/main">
  <p:tag name="KSO_WM_SLIDE_BK_DARK_LIGHT" val="2"/>
  <p:tag name="KSO_WM_SLIDE_BACKGROUND_TYPE" val="general"/>
  <p:tag name="KSO_WM_SPECIAL_SOURCE" val="bdnull"/>
</p:tagLst>
</file>

<file path=ppt/tags/tag208.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209.xml><?xml version="1.0" encoding="utf-8"?>
<p:tagLst xmlns:p="http://schemas.openxmlformats.org/presentationml/2006/main">
  <p:tag name="KSO_WM_SLIDE_BK_DARK_LIGHT" val="2"/>
  <p:tag name="KSO_WM_SLIDE_BACKGROUND_TYPE" val="general"/>
  <p:tag name="KSO_WM_SPECIAL_SOURCE" val="bdnull"/>
</p:tagLst>
</file>

<file path=ppt/tags/tag2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10.xml><?xml version="1.0" encoding="utf-8"?>
<p:tagLst xmlns:p="http://schemas.openxmlformats.org/presentationml/2006/main">
  <p:tag name="KSO_WM_SLIDE_BK_DARK_LIGHT" val="2"/>
  <p:tag name="KSO_WM_SLIDE_BACKGROUND_TYPE" val="general"/>
  <p:tag name="KSO_WM_SPECIAL_SOURCE" val="bdnull"/>
</p:tagLst>
</file>

<file path=ppt/tags/tag211.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212.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UNIT_TEXT_SHADOW_SCHEMECOLOR_INDEX_BRIGHTNESS" val="0"/>
  <p:tag name="KSO_WM_UNIT_TEXT_SHADOW_SCHEMECOLOR_INDEX" val="1"/>
</p:tagLst>
</file>

<file path=ppt/tags/tag213.xml><?xml version="1.0" encoding="utf-8"?>
<p:tagLst xmlns:p="http://schemas.openxmlformats.org/presentationml/2006/main">
  <p:tag name="KSO_WM_SLIDE_BK_DARK_LIGHT" val="2"/>
  <p:tag name="KSO_WM_SLIDE_BACKGROUND_TYPE" val="general"/>
  <p:tag name="KSO_WM_SPECIAL_SOURCE" val="bdnull"/>
</p:tagLst>
</file>

<file path=ppt/tags/tag214.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215.xml><?xml version="1.0" encoding="utf-8"?>
<p:tagLst xmlns:p="http://schemas.openxmlformats.org/presentationml/2006/main">
  <p:tag name="KSO_WM_SLIDE_BK_DARK_LIGHT" val="2"/>
  <p:tag name="KSO_WM_SLIDE_BACKGROUND_TYPE" val="general"/>
  <p:tag name="KSO_WM_SPECIAL_SOURCE" val="bdnull"/>
</p:tagLst>
</file>

<file path=ppt/tags/tag216.xml><?xml version="1.0" encoding="utf-8"?>
<p:tagLst xmlns:p="http://schemas.openxmlformats.org/presentationml/2006/main">
  <p:tag name="KSO_WM_SLIDE_BK_DARK_LIGHT" val="2"/>
  <p:tag name="KSO_WM_SLIDE_BACKGROUND_TYPE" val="general"/>
  <p:tag name="KSO_WM_SPECIAL_SOURCE" val="bdnull"/>
</p:tagLst>
</file>

<file path=ppt/tags/tag217.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218.xml><?xml version="1.0" encoding="utf-8"?>
<p:tagLst xmlns:p="http://schemas.openxmlformats.org/presentationml/2006/main">
  <p:tag name="KSO_WM_SLIDE_BK_DARK_LIGHT" val="2"/>
  <p:tag name="KSO_WM_SLIDE_BACKGROUND_TYPE" val="general"/>
  <p:tag name="KSO_WM_SPECIAL_SOURCE" val="bdnull"/>
</p:tagLst>
</file>

<file path=ppt/tags/tag219.xml><?xml version="1.0" encoding="utf-8"?>
<p:tagLst xmlns:p="http://schemas.openxmlformats.org/presentationml/2006/main">
  <p:tag name="KSO_WM_UNIT_FILL_FORE_SCHEMECOLOR_INDEX_BRIGHTNESS" val="0"/>
  <p:tag name="KSO_WM_UNIT_FILL_FORE_SCHEMECOLOR_INDEX" val="5"/>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2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20.xml><?xml version="1.0" encoding="utf-8"?>
<p:tagLst xmlns:p="http://schemas.openxmlformats.org/presentationml/2006/main">
  <p:tag name="KSO_WM_UNIT_FILL_FORE_SCHEMECOLOR_INDEX_BRIGHTNESS" val="0"/>
  <p:tag name="KSO_WM_UNIT_FILL_FORE_SCHEMECOLOR_INDEX" val="5"/>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221.xml><?xml version="1.0" encoding="utf-8"?>
<p:tagLst xmlns:p="http://schemas.openxmlformats.org/presentationml/2006/main">
  <p:tag name="KSO_WM_UNIT_FILL_FORE_SCHEMECOLOR_INDEX_BRIGHTNESS" val="0"/>
  <p:tag name="KSO_WM_UNIT_FILL_FORE_SCHEMECOLOR_INDEX" val="5"/>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222.xml><?xml version="1.0" encoding="utf-8"?>
<p:tagLst xmlns:p="http://schemas.openxmlformats.org/presentationml/2006/main">
  <p:tag name="KSO_WM_UNIT_FILL_FORE_SCHEMECOLOR_INDEX_BRIGHTNESS" val="0"/>
  <p:tag name="KSO_WM_UNIT_FILL_FORE_SCHEMECOLOR_INDEX" val="5"/>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223.xml><?xml version="1.0" encoding="utf-8"?>
<p:tagLst xmlns:p="http://schemas.openxmlformats.org/presentationml/2006/main">
  <p:tag name="KSO_WM_UNIT_FILL_FORE_SCHEMECOLOR_INDEX_BRIGHTNESS" val="0"/>
  <p:tag name="KSO_WM_UNIT_FILL_FORE_SCHEMECOLOR_INDEX" val="5"/>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224.xml><?xml version="1.0" encoding="utf-8"?>
<p:tagLst xmlns:p="http://schemas.openxmlformats.org/presentationml/2006/main">
  <p:tag name="KSO_WM_UNIT_FILL_FORE_SCHEMECOLOR_INDEX_BRIGHTNESS" val="0"/>
  <p:tag name="KSO_WM_UNIT_FILL_FORE_SCHEMECOLOR_INDEX" val="5"/>
  <p:tag name="KSO_WM_UNIT_FILL_TYPE" val="1"/>
  <p:tag name="KSO_WM_UNIT_LINE_FORE_SCHEMECOLOR_INDEX_BRIGHTNESS" val="0"/>
  <p:tag name="KSO_WM_UNIT_LINE_FORE_SCHEMECOLOR_INDEX" val="5"/>
  <p:tag name="KSO_WM_UNIT_LINE_FILL_TYPE" val="2"/>
  <p:tag name="KSO_WM_UNIT_TEXT_FILL_FORE_SCHEMECOLOR_INDEX_BRIGHTNESS" val="0"/>
  <p:tag name="KSO_WM_UNIT_TEXT_FILL_FORE_SCHEMECOLOR_INDEX" val="2"/>
  <p:tag name="KSO_WM_UNIT_TEXT_FILL_TYPE" val="1"/>
</p:tagLst>
</file>

<file path=ppt/tags/tag225.xml><?xml version="1.0" encoding="utf-8"?>
<p:tagLst xmlns:p="http://schemas.openxmlformats.org/presentationml/2006/main">
  <p:tag name="KSO_WM_SLIDE_BK_DARK_LIGHT" val="2"/>
  <p:tag name="KSO_WM_SLIDE_BACKGROUND_TYPE" val="general"/>
  <p:tag name="KSO_WM_SPECIAL_SOURCE" val="bdnull"/>
</p:tagLst>
</file>

<file path=ppt/tags/tag226.xml><?xml version="1.0" encoding="utf-8"?>
<p:tagLst xmlns:p="http://schemas.openxmlformats.org/presentationml/2006/main">
  <p:tag name="KSO_WM_SLIDE_BK_DARK_LIGHT" val="2"/>
  <p:tag name="KSO_WM_SLIDE_BACKGROUND_TYPE" val="general"/>
  <p:tag name="KSO_WM_SPECIAL_SOURCE" val="bdnull"/>
</p:tagLst>
</file>

<file path=ppt/tags/tag227.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228.xml><?xml version="1.0" encoding="utf-8"?>
<p:tagLst xmlns:p="http://schemas.openxmlformats.org/presentationml/2006/main">
  <p:tag name="KSO_WM_SLIDE_BK_DARK_LIGHT" val="2"/>
  <p:tag name="KSO_WM_SLIDE_BACKGROUND_TYPE" val="general"/>
  <p:tag name="KSO_WM_SPECIAL_SOURCE" val="bdnull"/>
</p:tagLst>
</file>

<file path=ppt/tags/tag229.xml><?xml version="1.0" encoding="utf-8"?>
<p:tagLst xmlns:p="http://schemas.openxmlformats.org/presentationml/2006/main">
  <p:tag name="KSO_WM_SLIDE_BK_DARK_LIGHT" val="2"/>
  <p:tag name="KSO_WM_SLIDE_BACKGROUND_TYPE" val="general"/>
  <p:tag name="KSO_WM_SPECIAL_SOURCE" val="bdnull"/>
</p:tagLst>
</file>

<file path=ppt/tags/tag2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30.xml><?xml version="1.0" encoding="utf-8"?>
<p:tagLst xmlns:p="http://schemas.openxmlformats.org/presentationml/2006/main">
  <p:tag name="KSO_WM_SLIDE_BK_DARK_LIGHT" val="2"/>
  <p:tag name="KSO_WM_SLIDE_BACKGROUND_TYPE" val="general"/>
  <p:tag name="KSO_WM_SPECIAL_SOURCE" val="bdnull"/>
</p:tagLst>
</file>

<file path=ppt/tags/tag231.xml><?xml version="1.0" encoding="utf-8"?>
<p:tagLst xmlns:p="http://schemas.openxmlformats.org/presentationml/2006/main">
  <p:tag name="KSO_WM_SLIDE_BK_DARK_LIGHT" val="2"/>
  <p:tag name="KSO_WM_SLIDE_BACKGROUND_TYPE" val="general"/>
  <p:tag name="KSO_WM_SPECIAL_SOURCE" val="bdnull"/>
</p:tagLst>
</file>

<file path=ppt/tags/tag232.xml><?xml version="1.0" encoding="utf-8"?>
<p:tagLst xmlns:p="http://schemas.openxmlformats.org/presentationml/2006/main">
  <p:tag name="KSO_WM_UNIT_TEXT_FILL_FORE_SCHEMECOLOR_INDEX_BRIGHTNESS" val="0"/>
  <p:tag name="KSO_WM_UNIT_TEXT_FILL_FORE_SCHEMECOLOR_INDEX" val="13"/>
  <p:tag name="KSO_WM_UNIT_TEXT_FILL_TYPE" val="1"/>
</p:tagLst>
</file>

<file path=ppt/tags/tag233.xml><?xml version="1.0" encoding="utf-8"?>
<p:tagLst xmlns:p="http://schemas.openxmlformats.org/presentationml/2006/main">
  <p:tag name="KSO_WM_SLIDE_BK_DARK_LIGHT" val="2"/>
  <p:tag name="KSO_WM_SLIDE_BACKGROUND_TYPE" val="general"/>
  <p:tag name="KSO_WM_SPECIAL_SOURCE" val="bdnull"/>
</p:tagLst>
</file>

<file path=ppt/tags/tag234.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UNIT_TEXT_SHADOW_SCHEMECOLOR_INDEX_BRIGHTNESS" val="0"/>
  <p:tag name="KSO_WM_UNIT_TEXT_SHADOW_SCHEMECOLOR_INDEX" val="1"/>
</p:tagLst>
</file>

<file path=ppt/tags/tag235.xml><?xml version="1.0" encoding="utf-8"?>
<p:tagLst xmlns:p="http://schemas.openxmlformats.org/presentationml/2006/main">
  <p:tag name="KSO_WM_SLIDE_BK_DARK_LIGHT" val="2"/>
  <p:tag name="KSO_WM_SLIDE_BACKGROUND_TYPE" val="general"/>
  <p:tag name="KSO_WM_SPECIAL_SOURCE" val="bdnull"/>
</p:tagLst>
</file>

<file path=ppt/tags/tag236.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UNIT_TEXT_SHADOW_SCHEMECOLOR_INDEX_BRIGHTNESS" val="0"/>
  <p:tag name="KSO_WM_UNIT_TEXT_SHADOW_SCHEMECOLOR_INDEX" val="1"/>
</p:tagLst>
</file>

<file path=ppt/tags/tag237.xml><?xml version="1.0" encoding="utf-8"?>
<p:tagLst xmlns:p="http://schemas.openxmlformats.org/presentationml/2006/main">
  <p:tag name="KSO_WM_SLIDE_BK_DARK_LIGHT" val="2"/>
  <p:tag name="KSO_WM_SLIDE_BACKGROUND_TYPE" val="general"/>
  <p:tag name="KSO_WM_SPECIAL_SOURCE" val="bdnull"/>
</p:tagLst>
</file>

<file path=ppt/tags/tag238.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UNIT_TEXT_SHADOW_SCHEMECOLOR_INDEX_BRIGHTNESS" val="0"/>
  <p:tag name="KSO_WM_UNIT_TEXT_SHADOW_SCHEMECOLOR_INDEX" val="1"/>
</p:tagLst>
</file>

<file path=ppt/tags/tag239.xml><?xml version="1.0" encoding="utf-8"?>
<p:tagLst xmlns:p="http://schemas.openxmlformats.org/presentationml/2006/main">
  <p:tag name="KSO_WM_SLIDE_BK_DARK_LIGHT" val="2"/>
  <p:tag name="KSO_WM_SLIDE_BACKGROUND_TYPE" val="general"/>
  <p:tag name="KSO_WM_SPECIAL_SOURCE" val="bdnull"/>
</p:tagLst>
</file>

<file path=ppt/tags/tag2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2**"/>
  <p:tag name="KSO_WM_UNIT_LAYERLEVEL" val="1"/>
  <p:tag name="KSO_WM_TAG_VERSION" val="1.0"/>
  <p:tag name="KSO_WM_BEAUTIFY_FLAG" val="#wm#"/>
</p:tagLst>
</file>

<file path=ppt/tags/tag240.xml><?xml version="1.0" encoding="utf-8"?>
<p:tagLst xmlns:p="http://schemas.openxmlformats.org/presentationml/2006/main">
  <p:tag name="KSO_WM_SLIDE_BK_DARK_LIGHT" val="2"/>
  <p:tag name="KSO_WM_SLIDE_BACKGROUND_TYPE" val="general"/>
  <p:tag name="KSO_WM_SPECIAL_SOURCE" val="bdnull"/>
</p:tagLst>
</file>

<file path=ppt/tags/tag241.xml><?xml version="1.0" encoding="utf-8"?>
<p:tagLst xmlns:p="http://schemas.openxmlformats.org/presentationml/2006/main">
  <p:tag name="KSO_WM_UNIT_TEXT_FILL_FORE_SCHEMECOLOR_INDEX_BRIGHTNESS" val="0"/>
  <p:tag name="KSO_WM_UNIT_TEXT_FILL_FORE_SCHEMECOLOR_INDEX" val="5"/>
  <p:tag name="KSO_WM_UNIT_TEXT_FILL_TYPE" val="1"/>
  <p:tag name="KSO_WM_UNIT_TEXT_SHADOW_SCHEMECOLOR_INDEX_BRIGHTNESS" val="0"/>
  <p:tag name="KSO_WM_UNIT_TEXT_SHADOW_SCHEMECOLOR_INDEX" val="1"/>
</p:tagLst>
</file>

<file path=ppt/tags/tag242.xml><?xml version="1.0" encoding="utf-8"?>
<p:tagLst xmlns:p="http://schemas.openxmlformats.org/presentationml/2006/main">
  <p:tag name="KSO_WM_SLIDE_BK_DARK_LIGHT" val="2"/>
  <p:tag name="KSO_WM_SLIDE_BACKGROUND_TYPE" val="general"/>
  <p:tag name="KSO_WM_SPECIAL_SOURCE" val="bdnull"/>
</p:tagLst>
</file>

<file path=ppt/tags/tag243.xml><?xml version="1.0" encoding="utf-8"?>
<p:tagLst xmlns:p="http://schemas.openxmlformats.org/presentationml/2006/main">
  <p:tag name="KSO_WM_UNIT_TEXT_FILL_FORE_SCHEMECOLOR_INDEX_BRIGHTNESS" val="0"/>
  <p:tag name="KSO_WM_UNIT_TEXT_FILL_FORE_SCHEMECOLOR_INDEX" val="5"/>
  <p:tag name="KSO_WM_UNIT_TEXT_FILL_TYPE" val="1"/>
</p:tagLst>
</file>

<file path=ppt/tags/tag244.xml><?xml version="1.0" encoding="utf-8"?>
<p:tagLst xmlns:p="http://schemas.openxmlformats.org/presentationml/2006/main">
  <p:tag name="KSO_WM_SLIDE_BK_DARK_LIGHT" val="2"/>
  <p:tag name="KSO_WM_SLIDE_BACKGROUND_TYPE" val="general"/>
  <p:tag name="KSO_WM_SPECIAL_SOURCE" val="bdnull"/>
</p:tagLst>
</file>

<file path=ppt/tags/tag245.xml><?xml version="1.0" encoding="utf-8"?>
<p:tagLst xmlns:p="http://schemas.openxmlformats.org/presentationml/2006/main">
  <p:tag name="KSO_WM_UNIT_TEXT_FILL_FORE_SCHEMECOLOR_INDEX_BRIGHTNESS" val="0"/>
  <p:tag name="KSO_WM_UNIT_TEXT_FILL_FORE_SCHEMECOLOR_INDEX" val="13"/>
  <p:tag name="KSO_WM_UNIT_TEXT_FILL_TYPE" val="1"/>
  <p:tag name="KSO_WM_UNIT_TEXT_SHADOW_SCHEMECOLOR_INDEX_BRIGHTNESS" val="0"/>
  <p:tag name="KSO_WM_UNIT_TEXT_SHADOW_SCHEMECOLOR_INDEX" val="1"/>
</p:tagLst>
</file>

<file path=ppt/tags/tag246.xml><?xml version="1.0" encoding="utf-8"?>
<p:tagLst xmlns:p="http://schemas.openxmlformats.org/presentationml/2006/main">
  <p:tag name="KSO_WM_SLIDE_BK_DARK_LIGHT" val="2"/>
  <p:tag name="KSO_WM_SLIDE_BACKGROUND_TYPE" val="general"/>
  <p:tag name="KSO_WM_SPECIAL_SOURCE" val="bdnull"/>
</p:tagLst>
</file>

<file path=ppt/tags/tag2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2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3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3**"/>
  <p:tag name="KSO_WM_UNIT_LAYERLEVEL" val="1"/>
  <p:tag name="KSO_WM_TAG_VERSION" val="1.0"/>
  <p:tag name="KSO_WM_BEAUTIFY_FLAG" val="#wm#"/>
</p:tagLst>
</file>

<file path=ppt/tags/tag3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3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4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4**"/>
  <p:tag name="KSO_WM_UNIT_LAYERLEVEL" val="1"/>
  <p:tag name="KSO_WM_TAG_VERSION" val="1.0"/>
  <p:tag name="KSO_WM_BEAUTIFY_FLAG" val="#wm#"/>
</p:tagLst>
</file>

<file path=ppt/tags/tag4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4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5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5**"/>
  <p:tag name="KSO_WM_UNIT_LAYERLEVEL" val="1"/>
  <p:tag name="KSO_WM_TAG_VERSION" val="1.0"/>
  <p:tag name="KSO_WM_BEAUTIFY_FLAG" val="#wm#"/>
</p:tagLst>
</file>

<file path=ppt/tags/tag5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5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6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6**"/>
  <p:tag name="KSO_WM_UNIT_LAYERLEVEL" val="1"/>
  <p:tag name="KSO_WM_TAG_VERSION" val="1.0"/>
  <p:tag name="KSO_WM_BEAUTIFY_FLAG" val="#wm#"/>
</p:tagLst>
</file>

<file path=ppt/tags/tag6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7**"/>
  <p:tag name="KSO_WM_UNIT_LAYERLEVEL" val="1"/>
  <p:tag name="KSO_WM_TAG_VERSION" val="1.0"/>
  <p:tag name="KSO_WM_BEAUTIFY_FLAG" val="#wm#"/>
</p:tagLst>
</file>

<file path=ppt/tags/tag6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7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8**"/>
  <p:tag name="KSO_WM_UNIT_LAYERLEVEL" val="1"/>
  <p:tag name="KSO_WM_TAG_VERSION" val="1.0"/>
  <p:tag name="KSO_WM_BEAUTIFY_FLAG" val="#wm#"/>
</p:tagLst>
</file>

<file path=ppt/tags/tag7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8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9*i*1"/>
  <p:tag name="KSO_WM_UNIT_LAYERLEVEL" val="1"/>
  <p:tag name="KSO_WM_TAG_VERSION" val="1.0"/>
  <p:tag name="KSO_WM_BEAUTIFY_FLAG" val="#wm#"/>
  <p:tag name="KSO_WM_UNIT_SUBTYPE" val="h"/>
  <p:tag name="KSO_WM_UNIT_BK_DARK_LIGHT" val="2"/>
  <p:tag name="KSO_WM_SLIDE_BACKGROUND_TYPE" val="frame"/>
  <p:tag name="KSO_WM_SLIDE_BK_DARK_LIGHT" val="2"/>
</p:tagLst>
</file>

<file path=ppt/tags/tag8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9**"/>
  <p:tag name="KSO_WM_UNIT_LAYERLEVEL" val="1"/>
  <p:tag name="KSO_WM_TAG_VERSION" val="1.0"/>
  <p:tag name="KSO_WM_BEAUTIFY_FLAG" val="#wm#"/>
</p:tagLst>
</file>

<file path=ppt/tags/tag8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8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TYPE" val="i"/>
  <p:tag name="KSO_WM_UNIT_INDEX" val="1"/>
  <p:tag name="KSO_WM_UNIT_ID" val="_10*i*1"/>
  <p:tag name="KSO_WM_UNIT_LAYERLEVEL" val="1"/>
  <p:tag name="KSO_WM_TAG_VERSION" val="1.0"/>
  <p:tag name="KSO_WM_BEAUTIFY_FLAG" val="#wm#"/>
  <p:tag name="KSO_WM_UNIT_SUBTYPE" val="h"/>
  <p:tag name="KSO_WM_UNIT_BK_DARK_LIGHT" val="2"/>
  <p:tag name="KSO_WM_SLIDE_BACKGROUND_TYPE" val="frame"/>
  <p:tag name="KSO_WM_SLIDE_BK_DARK_LIGHT" val="2"/>
</p:tagLst>
</file>

<file path=ppt/tags/tag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
  <p:tag name="KSO_WM_UNIT_LAYERLEVEL" val="1"/>
  <p:tag name="KSO_WM_TAG_VERSION" val="1.0"/>
  <p:tag name="KSO_WM_BEAUTIFY_FLAG" val="#wm#"/>
  <p:tag name="KSO_WM_SLIDE_BACKGROUND_MASK_FLAG" val="1"/>
</p:tagLst>
</file>

<file path=ppt/tags/tag90.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1.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2.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3.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4.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5.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0**"/>
  <p:tag name="KSO_WM_UNIT_LAYERLEVEL" val="1"/>
  <p:tag name="KSO_WM_TAG_VERSION" val="1.0"/>
  <p:tag name="KSO_WM_BEAUTIFY_FLAG" val="#wm#"/>
</p:tagLst>
</file>

<file path=ppt/tags/tag96.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7.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8.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ags/tag99.xml><?xml version="1.0" encoding="utf-8"?>
<p:tagLst xmlns:p="http://schemas.openxmlformats.org/presentationml/2006/main">
  <p:tag name="KSO_WM_UNIT_HIGHLIGHT" val="0"/>
  <p:tag name="KSO_WM_UNIT_COMPATIBLE" val="0"/>
  <p:tag name="KSO_WM_UNIT_DIAGRAM_ISNUMVISUAL" val="0"/>
  <p:tag name="KSO_WM_UNIT_DIAGRAM_ISREFERUNIT" val="0"/>
  <p:tag name="KSO_WM_UNIT_ID" val="_11**"/>
  <p:tag name="KSO_WM_UNIT_LAYERLEVEL" val="1"/>
  <p:tag name="KSO_WM_TAG_VERSION" val="1.0"/>
  <p:tag name="KSO_WM_BEAUTIFY_FLAG" val="#wm#"/>
</p:tagLst>
</file>

<file path=ppt/theme/theme1.xml><?xml version="1.0" encoding="utf-8"?>
<a:theme xmlns:a="http://schemas.openxmlformats.org/drawingml/2006/main" name="1_Office 主题​​">
  <a:themeElements>
    <a:clrScheme name="1.1.1.1.1.1.1.20184862">
      <a:dk1>
        <a:srgbClr val="000000"/>
      </a:dk1>
      <a:lt1>
        <a:srgbClr val="FFFFFF"/>
      </a:lt1>
      <a:dk2>
        <a:srgbClr val="CFF3FA"/>
      </a:dk2>
      <a:lt2>
        <a:srgbClr val="FDE7E6"/>
      </a:lt2>
      <a:accent1>
        <a:srgbClr val="5EB6DD"/>
      </a:accent1>
      <a:accent2>
        <a:srgbClr val="5FACEB"/>
      </a:accent2>
      <a:accent3>
        <a:srgbClr val="759EEF"/>
      </a:accent3>
      <a:accent4>
        <a:srgbClr val="9389E8"/>
      </a:accent4>
      <a:accent5>
        <a:srgbClr val="B870D8"/>
      </a:accent5>
      <a:accent6>
        <a:srgbClr val="D54CBA"/>
      </a:accent6>
      <a:hlink>
        <a:srgbClr val="46ABD9"/>
      </a:hlink>
      <a:folHlink>
        <a:srgbClr val="AB69AE"/>
      </a:folHlink>
    </a:clrScheme>
    <a:fontScheme name="商务风">
      <a:majorFont>
        <a:latin typeface="微软雅黑"/>
        <a:ea typeface="汉仪旗黑-85S"/>
        <a:cs typeface=""/>
      </a:majorFont>
      <a:minorFont>
        <a:latin typeface="微软雅黑"/>
        <a:ea typeface="微软雅黑"/>
        <a:cs typeface=""/>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2.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宋体"/>
        <a:ea typeface=""/>
        <a:cs typeface=""/>
        <a:font script="Jpan" typeface="游ゴシック Light"/>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宋体"/>
        <a:ea typeface=""/>
        <a:cs typeface=""/>
        <a:font script="Jpan" typeface="游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ppt/theme/theme3.xml><?xml version="1.0" encoding="utf-8"?>
<a:theme xmlns:a="http://schemas.openxmlformats.org/drawingml/2006/main" name="Office 主题">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otalTime>0</TotalTime>
  <Words>2894</Words>
  <Application>WPS 演示</Application>
  <PresentationFormat>宽屏</PresentationFormat>
  <Paragraphs>199</Paragraphs>
  <Slides>24</Slides>
  <Notes>1</Notes>
  <HiddenSlides>0</HiddenSlides>
  <MMClips>0</MMClips>
  <ScaleCrop>false</ScaleCrop>
  <HeadingPairs>
    <vt:vector size="6" baseType="variant">
      <vt:variant>
        <vt:lpstr>已用的字体</vt:lpstr>
      </vt:variant>
      <vt:variant>
        <vt:i4>16</vt:i4>
      </vt:variant>
      <vt:variant>
        <vt:lpstr>主题</vt:lpstr>
      </vt:variant>
      <vt:variant>
        <vt:i4>1</vt:i4>
      </vt:variant>
      <vt:variant>
        <vt:lpstr>幻灯片标题</vt:lpstr>
      </vt:variant>
      <vt:variant>
        <vt:i4>24</vt:i4>
      </vt:variant>
    </vt:vector>
  </HeadingPairs>
  <TitlesOfParts>
    <vt:vector size="41" baseType="lpstr">
      <vt:lpstr>Arial</vt:lpstr>
      <vt:lpstr>宋体</vt:lpstr>
      <vt:lpstr>Wingdings</vt:lpstr>
      <vt:lpstr>微软雅黑</vt:lpstr>
      <vt:lpstr>汉仪旗黑</vt:lpstr>
      <vt:lpstr>汉仪旗黑-85S</vt:lpstr>
      <vt:lpstr>汉仪中黑KW</vt:lpstr>
      <vt:lpstr>等线</vt:lpstr>
      <vt:lpstr>汉仪中等线KW</vt:lpstr>
      <vt:lpstr>汉仪旗黑-85S</vt:lpstr>
      <vt:lpstr>微软雅黑</vt:lpstr>
      <vt:lpstr>汉仪书宋二KW</vt:lpstr>
      <vt:lpstr>Calibri</vt:lpstr>
      <vt:lpstr>Helvetica Neue</vt:lpstr>
      <vt:lpstr>宋体</vt:lpstr>
      <vt:lpstr>Arial Unicode MS</vt:lpstr>
      <vt:lpstr>1_Office 主题​​</vt:lpstr>
      <vt:lpstr>前端性能优化一些事</vt:lpstr>
      <vt:lpstr>PowerPoint 演示文稿</vt:lpstr>
      <vt:lpstr>为什么要做？</vt:lpstr>
      <vt:lpstr>怎么做？</vt:lpstr>
      <vt:lpstr>1 - 加载性能优化</vt:lpstr>
      <vt:lpstr>懒加载实现</vt:lpstr>
      <vt:lpstr>2 - 构建性能优化</vt:lpstr>
      <vt:lpstr>压缩JS和CSS</vt:lpstr>
      <vt:lpstr>资源合并</vt:lpstr>
      <vt:lpstr>3 - 渲染优化</vt:lpstr>
      <vt:lpstr>重排与重绘</vt:lpstr>
      <vt:lpstr>减少重排的操作</vt:lpstr>
      <vt:lpstr>避免样式频繁修改</vt:lpstr>
      <vt:lpstr>防抖&amp;节流</vt:lpstr>
      <vt:lpstr>性能检测概述</vt:lpstr>
      <vt:lpstr>性能检测本质&amp;原则</vt:lpstr>
      <vt:lpstr>devtools - Network</vt:lpstr>
      <vt:lpstr>devtools - Performance</vt:lpstr>
      <vt:lpstr>Lighthouse介绍</vt:lpstr>
      <vt:lpstr>性能指标评估结果</vt:lpstr>
      <vt:lpstr>优化建议</vt:lpstr>
      <vt:lpstr>Lighthouse接入打包模块</vt:lpstr>
      <vt:lpstr>常用优化的方法</vt:lpstr>
      <vt:lpstr>总结</vt:lpstr>
    </vt:vector>
  </TitlesOfParts>
  <LinksUpToDate>false</LinksUpToDate>
  <SharedDoc>false</SharedDoc>
  <HyperlinksChanged>false</HyperlinksChanged>
  <AppVersion>14.0000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演示文稿</dc:title>
  <dc:creator/>
  <cp:lastModifiedBy>xhz1994</cp:lastModifiedBy>
  <cp:revision>23</cp:revision>
  <dcterms:created xsi:type="dcterms:W3CDTF">2023-07-27T09:59:25Z</dcterms:created>
  <dcterms:modified xsi:type="dcterms:W3CDTF">2023-07-27T09:59:25Z</dcterms:modified>
</cp:coreProperties>
</file>

<file path=docProps/custom.xml><?xml version="1.0" encoding="utf-8"?>
<Properties xmlns="http://schemas.openxmlformats.org/officeDocument/2006/custom-properties" xmlns:vt="http://schemas.openxmlformats.org/officeDocument/2006/docPropsVTypes">
  <property fmtid="{D5CDD505-2E9C-101B-9397-08002B2CF9AE}" pid="2" name="KSOProductBuildVer">
    <vt:lpwstr>2052-5.4.0.7913</vt:lpwstr>
  </property>
  <property fmtid="{D5CDD505-2E9C-101B-9397-08002B2CF9AE}" pid="3" name="ICV">
    <vt:lpwstr>9A8A2FD3A5806625F233BF64ED39B089_41</vt:lpwstr>
  </property>
</Properties>
</file>

<file path=docProps/thumbnail.jpeg>
</file>